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74" r:id="rId1"/>
    <p:sldMasterId id="2147483908" r:id="rId2"/>
  </p:sldMasterIdLst>
  <p:notesMasterIdLst>
    <p:notesMasterId r:id="rId20"/>
  </p:notesMasterIdLst>
  <p:handoutMasterIdLst>
    <p:handoutMasterId r:id="rId21"/>
  </p:handoutMasterIdLst>
  <p:sldIdLst>
    <p:sldId id="298" r:id="rId3"/>
    <p:sldId id="337" r:id="rId4"/>
    <p:sldId id="343" r:id="rId5"/>
    <p:sldId id="345" r:id="rId6"/>
    <p:sldId id="344" r:id="rId7"/>
    <p:sldId id="346" r:id="rId8"/>
    <p:sldId id="358" r:id="rId9"/>
    <p:sldId id="364" r:id="rId10"/>
    <p:sldId id="357" r:id="rId11"/>
    <p:sldId id="349" r:id="rId12"/>
    <p:sldId id="350" r:id="rId13"/>
    <p:sldId id="351" r:id="rId14"/>
    <p:sldId id="353" r:id="rId15"/>
    <p:sldId id="354" r:id="rId16"/>
    <p:sldId id="355" r:id="rId17"/>
    <p:sldId id="352" r:id="rId18"/>
    <p:sldId id="363" r:id="rId19"/>
  </p:sldIdLst>
  <p:sldSz cx="9144000" cy="6858000" type="screen4x3"/>
  <p:notesSz cx="6797675" cy="9928225"/>
  <p:defaultTextStyle>
    <a:defPPr>
      <a:defRPr lang="he-IL"/>
    </a:defPPr>
    <a:lvl1pPr algn="r" rtl="1" fontAlgn="base">
      <a:spcBef>
        <a:spcPct val="0"/>
      </a:spcBef>
      <a:spcAft>
        <a:spcPct val="0"/>
      </a:spcAft>
      <a:defRPr kern="1200">
        <a:solidFill>
          <a:schemeClr val="tx1"/>
        </a:solidFill>
        <a:latin typeface="Tahoma" pitchFamily="34" charset="0"/>
        <a:ea typeface="+mn-ea"/>
        <a:cs typeface="Tahoma" pitchFamily="34" charset="0"/>
      </a:defRPr>
    </a:lvl1pPr>
    <a:lvl2pPr marL="457200" algn="r" rtl="1" fontAlgn="base">
      <a:spcBef>
        <a:spcPct val="0"/>
      </a:spcBef>
      <a:spcAft>
        <a:spcPct val="0"/>
      </a:spcAft>
      <a:defRPr kern="1200">
        <a:solidFill>
          <a:schemeClr val="tx1"/>
        </a:solidFill>
        <a:latin typeface="Tahoma" pitchFamily="34" charset="0"/>
        <a:ea typeface="+mn-ea"/>
        <a:cs typeface="Tahoma" pitchFamily="34" charset="0"/>
      </a:defRPr>
    </a:lvl2pPr>
    <a:lvl3pPr marL="914400" algn="r" rtl="1" fontAlgn="base">
      <a:spcBef>
        <a:spcPct val="0"/>
      </a:spcBef>
      <a:spcAft>
        <a:spcPct val="0"/>
      </a:spcAft>
      <a:defRPr kern="1200">
        <a:solidFill>
          <a:schemeClr val="tx1"/>
        </a:solidFill>
        <a:latin typeface="Tahoma" pitchFamily="34" charset="0"/>
        <a:ea typeface="+mn-ea"/>
        <a:cs typeface="Tahoma" pitchFamily="34" charset="0"/>
      </a:defRPr>
    </a:lvl3pPr>
    <a:lvl4pPr marL="1371600" algn="r" rtl="1" fontAlgn="base">
      <a:spcBef>
        <a:spcPct val="0"/>
      </a:spcBef>
      <a:spcAft>
        <a:spcPct val="0"/>
      </a:spcAft>
      <a:defRPr kern="1200">
        <a:solidFill>
          <a:schemeClr val="tx1"/>
        </a:solidFill>
        <a:latin typeface="Tahoma" pitchFamily="34" charset="0"/>
        <a:ea typeface="+mn-ea"/>
        <a:cs typeface="Tahoma" pitchFamily="34" charset="0"/>
      </a:defRPr>
    </a:lvl4pPr>
    <a:lvl5pPr marL="1828800" algn="r" rtl="1" fontAlgn="base">
      <a:spcBef>
        <a:spcPct val="0"/>
      </a:spcBef>
      <a:spcAft>
        <a:spcPct val="0"/>
      </a:spcAft>
      <a:defRPr kern="1200">
        <a:solidFill>
          <a:schemeClr val="tx1"/>
        </a:solidFill>
        <a:latin typeface="Tahoma" pitchFamily="34" charset="0"/>
        <a:ea typeface="+mn-ea"/>
        <a:cs typeface="Tahoma" pitchFamily="34" charset="0"/>
      </a:defRPr>
    </a:lvl5pPr>
    <a:lvl6pPr marL="2286000" algn="r" defTabSz="914400" rtl="1" eaLnBrk="1" latinLnBrk="0" hangingPunct="1">
      <a:defRPr kern="1200">
        <a:solidFill>
          <a:schemeClr val="tx1"/>
        </a:solidFill>
        <a:latin typeface="Tahoma" pitchFamily="34" charset="0"/>
        <a:ea typeface="+mn-ea"/>
        <a:cs typeface="Tahoma" pitchFamily="34" charset="0"/>
      </a:defRPr>
    </a:lvl6pPr>
    <a:lvl7pPr marL="2743200" algn="r" defTabSz="914400" rtl="1" eaLnBrk="1" latinLnBrk="0" hangingPunct="1">
      <a:defRPr kern="1200">
        <a:solidFill>
          <a:schemeClr val="tx1"/>
        </a:solidFill>
        <a:latin typeface="Tahoma" pitchFamily="34" charset="0"/>
        <a:ea typeface="+mn-ea"/>
        <a:cs typeface="Tahoma" pitchFamily="34" charset="0"/>
      </a:defRPr>
    </a:lvl7pPr>
    <a:lvl8pPr marL="3200400" algn="r" defTabSz="914400" rtl="1" eaLnBrk="1" latinLnBrk="0" hangingPunct="1">
      <a:defRPr kern="1200">
        <a:solidFill>
          <a:schemeClr val="tx1"/>
        </a:solidFill>
        <a:latin typeface="Tahoma" pitchFamily="34" charset="0"/>
        <a:ea typeface="+mn-ea"/>
        <a:cs typeface="Tahoma" pitchFamily="34" charset="0"/>
      </a:defRPr>
    </a:lvl8pPr>
    <a:lvl9pPr marL="3657600" algn="r" defTabSz="914400" rtl="1" eaLnBrk="1" latinLnBrk="0" hangingPunct="1">
      <a:defRPr kern="1200">
        <a:solidFill>
          <a:schemeClr val="tx1"/>
        </a:solidFill>
        <a:latin typeface="Tahoma" pitchFamily="34" charset="0"/>
        <a:ea typeface="+mn-ea"/>
        <a:cs typeface="Tahoma"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B5BA9"/>
    <a:srgbClr val="FF5353"/>
    <a:srgbClr val="385D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ללא סגנון, רשת טבלה">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סגנון ביניים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65405" autoAdjust="0"/>
    <p:restoredTop sz="82010" autoAdjust="0"/>
  </p:normalViewPr>
  <p:slideViewPr>
    <p:cSldViewPr>
      <p:cViewPr varScale="1">
        <p:scale>
          <a:sx n="59" d="100"/>
          <a:sy n="59" d="100"/>
        </p:scale>
        <p:origin x="1050"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microsoft.com/office/2015/10/relationships/revisionInfo" Target="revisionInfo.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6C89ABD-E7F5-4F18-83FE-196B462931B5}" type="doc">
      <dgm:prSet loTypeId="urn:microsoft.com/office/officeart/2005/8/layout/venn3" loCatId="relationship" qsTypeId="urn:microsoft.com/office/officeart/2005/8/quickstyle/simple1" qsCatId="simple" csTypeId="urn:microsoft.com/office/officeart/2005/8/colors/colorful2" csCatId="colorful" phldr="1"/>
      <dgm:spPr/>
      <dgm:t>
        <a:bodyPr/>
        <a:lstStyle/>
        <a:p>
          <a:pPr rtl="1"/>
          <a:endParaRPr lang="he-IL"/>
        </a:p>
      </dgm:t>
    </dgm:pt>
    <dgm:pt modelId="{943EC0AD-376E-4256-9BC6-954D6114B572}">
      <dgm:prSet custT="1"/>
      <dgm:spPr>
        <a:solidFill>
          <a:srgbClr val="C00000">
            <a:alpha val="50000"/>
          </a:srgbClr>
        </a:solidFill>
      </dgm:spPr>
      <dgm:t>
        <a:bodyPr/>
        <a:lstStyle/>
        <a:p>
          <a:pPr rtl="1"/>
          <a:r>
            <a:rPr lang="he-IL" sz="2400" b="1" dirty="0">
              <a:solidFill>
                <a:schemeClr val="bg1"/>
              </a:solidFill>
              <a:latin typeface="Arial" panose="020B0604020202020204" pitchFamily="34" charset="0"/>
              <a:ea typeface="Tahoma" pitchFamily="34" charset="0"/>
              <a:cs typeface="Arial" panose="020B0604020202020204" pitchFamily="34" charset="0"/>
            </a:rPr>
            <a:t>הון עצמי</a:t>
          </a:r>
        </a:p>
      </dgm:t>
    </dgm:pt>
    <dgm:pt modelId="{DC72ECFB-8512-4FAE-A24C-C3D05709E4E8}" type="parTrans" cxnId="{9A1B2FF6-BC0A-4C32-9CDE-730EF4D3FE34}">
      <dgm:prSet/>
      <dgm:spPr/>
      <dgm:t>
        <a:bodyPr/>
        <a:lstStyle/>
        <a:p>
          <a:pPr rtl="1"/>
          <a:endParaRPr lang="he-IL" sz="1800">
            <a:solidFill>
              <a:schemeClr val="bg1"/>
            </a:solidFill>
            <a:latin typeface="Tahoma" pitchFamily="34" charset="0"/>
            <a:ea typeface="Tahoma" pitchFamily="34" charset="0"/>
            <a:cs typeface="Tahoma" pitchFamily="34" charset="0"/>
          </a:endParaRPr>
        </a:p>
      </dgm:t>
    </dgm:pt>
    <dgm:pt modelId="{5864C6CC-6916-419B-A15F-BEAC6E0DB41C}" type="sibTrans" cxnId="{9A1B2FF6-BC0A-4C32-9CDE-730EF4D3FE34}">
      <dgm:prSet/>
      <dgm:spPr/>
      <dgm:t>
        <a:bodyPr/>
        <a:lstStyle/>
        <a:p>
          <a:pPr rtl="1"/>
          <a:endParaRPr lang="he-IL" sz="1800">
            <a:solidFill>
              <a:schemeClr val="bg1"/>
            </a:solidFill>
            <a:latin typeface="Tahoma" pitchFamily="34" charset="0"/>
            <a:ea typeface="Tahoma" pitchFamily="34" charset="0"/>
            <a:cs typeface="Tahoma" pitchFamily="34" charset="0"/>
          </a:endParaRPr>
        </a:p>
      </dgm:t>
    </dgm:pt>
    <dgm:pt modelId="{0D0FB592-185B-4CAB-8F83-AEC9CC2751EC}">
      <dgm:prSet custT="1"/>
      <dgm:spPr>
        <a:solidFill>
          <a:srgbClr val="FF7C80">
            <a:alpha val="49804"/>
          </a:srgbClr>
        </a:solidFill>
      </dgm:spPr>
      <dgm:t>
        <a:bodyPr/>
        <a:lstStyle/>
        <a:p>
          <a:pPr rtl="1"/>
          <a:r>
            <a:rPr lang="he-IL" sz="2400" b="1" dirty="0">
              <a:solidFill>
                <a:schemeClr val="bg1">
                  <a:lumMod val="50000"/>
                </a:schemeClr>
              </a:solidFill>
              <a:latin typeface="Arial" panose="020B0604020202020204" pitchFamily="34" charset="0"/>
              <a:ea typeface="Tahoma" pitchFamily="34" charset="0"/>
              <a:cs typeface="Arial" panose="020B0604020202020204" pitchFamily="34" charset="0"/>
            </a:rPr>
            <a:t>חוב מורכב ונחות</a:t>
          </a:r>
        </a:p>
      </dgm:t>
    </dgm:pt>
    <dgm:pt modelId="{A7E51C1B-27B4-494E-BEF0-261F4098F51C}" type="sibTrans" cxnId="{E55B9DD7-B18D-43CB-BF53-AE7BA602B119}">
      <dgm:prSet/>
      <dgm:spPr/>
      <dgm:t>
        <a:bodyPr/>
        <a:lstStyle/>
        <a:p>
          <a:pPr rtl="1"/>
          <a:endParaRPr lang="he-IL" sz="1800">
            <a:solidFill>
              <a:schemeClr val="bg1"/>
            </a:solidFill>
            <a:latin typeface="Tahoma" pitchFamily="34" charset="0"/>
            <a:ea typeface="Tahoma" pitchFamily="34" charset="0"/>
            <a:cs typeface="Tahoma" pitchFamily="34" charset="0"/>
          </a:endParaRPr>
        </a:p>
      </dgm:t>
    </dgm:pt>
    <dgm:pt modelId="{D719FF3C-0285-4845-A810-96AA3843260D}" type="parTrans" cxnId="{E55B9DD7-B18D-43CB-BF53-AE7BA602B119}">
      <dgm:prSet/>
      <dgm:spPr/>
      <dgm:t>
        <a:bodyPr/>
        <a:lstStyle/>
        <a:p>
          <a:pPr rtl="1"/>
          <a:endParaRPr lang="he-IL" sz="1800">
            <a:solidFill>
              <a:schemeClr val="bg1"/>
            </a:solidFill>
            <a:latin typeface="Tahoma" pitchFamily="34" charset="0"/>
            <a:ea typeface="Tahoma" pitchFamily="34" charset="0"/>
            <a:cs typeface="Tahoma" pitchFamily="34" charset="0"/>
          </a:endParaRPr>
        </a:p>
      </dgm:t>
    </dgm:pt>
    <dgm:pt modelId="{3731EF4C-286C-4808-81F8-D42C5F1D70C0}">
      <dgm:prSet phldrT="[טקסט]" custT="1"/>
      <dgm:spPr>
        <a:solidFill>
          <a:schemeClr val="accent1">
            <a:alpha val="58000"/>
          </a:schemeClr>
        </a:solidFill>
      </dgm:spPr>
      <dgm:t>
        <a:bodyPr/>
        <a:lstStyle/>
        <a:p>
          <a:pPr rtl="1"/>
          <a:r>
            <a:rPr lang="he-IL" sz="2400" b="1" dirty="0">
              <a:solidFill>
                <a:schemeClr val="bg1"/>
              </a:solidFill>
              <a:latin typeface="Arial" panose="020B0604020202020204" pitchFamily="34" charset="0"/>
              <a:ea typeface="Segoe UI" panose="020B0502040204020203" pitchFamily="34" charset="0"/>
              <a:cs typeface="Arial" panose="020B0604020202020204" pitchFamily="34" charset="0"/>
            </a:rPr>
            <a:t>חוב בכיר</a:t>
          </a:r>
        </a:p>
      </dgm:t>
    </dgm:pt>
    <dgm:pt modelId="{99773BA5-0747-44EC-B0B2-D92464044C9B}" type="parTrans" cxnId="{E4AD8D4E-59CC-493A-9FF2-9C72849D0D64}">
      <dgm:prSet/>
      <dgm:spPr/>
      <dgm:t>
        <a:bodyPr/>
        <a:lstStyle/>
        <a:p>
          <a:pPr rtl="1"/>
          <a:endParaRPr lang="he-IL" sz="1800">
            <a:solidFill>
              <a:schemeClr val="bg1"/>
            </a:solidFill>
            <a:latin typeface="Tahoma" pitchFamily="34" charset="0"/>
            <a:ea typeface="Tahoma" pitchFamily="34" charset="0"/>
            <a:cs typeface="Tahoma" pitchFamily="34" charset="0"/>
          </a:endParaRPr>
        </a:p>
      </dgm:t>
    </dgm:pt>
    <dgm:pt modelId="{750AE131-EDE4-497B-8629-13711EC31691}" type="sibTrans" cxnId="{E4AD8D4E-59CC-493A-9FF2-9C72849D0D64}">
      <dgm:prSet/>
      <dgm:spPr/>
      <dgm:t>
        <a:bodyPr/>
        <a:lstStyle/>
        <a:p>
          <a:pPr rtl="1"/>
          <a:endParaRPr lang="he-IL" sz="1800">
            <a:solidFill>
              <a:schemeClr val="bg1"/>
            </a:solidFill>
            <a:latin typeface="Tahoma" pitchFamily="34" charset="0"/>
            <a:ea typeface="Tahoma" pitchFamily="34" charset="0"/>
            <a:cs typeface="Tahoma" pitchFamily="34" charset="0"/>
          </a:endParaRPr>
        </a:p>
      </dgm:t>
    </dgm:pt>
    <dgm:pt modelId="{DF336A85-6D32-47D6-83DC-B078F0F69B3E}" type="pres">
      <dgm:prSet presAssocID="{86C89ABD-E7F5-4F18-83FE-196B462931B5}" presName="Name0" presStyleCnt="0">
        <dgm:presLayoutVars>
          <dgm:dir/>
          <dgm:resizeHandles val="exact"/>
        </dgm:presLayoutVars>
      </dgm:prSet>
      <dgm:spPr/>
    </dgm:pt>
    <dgm:pt modelId="{9A492C0F-F213-49CD-AC16-FBD10692C4BF}" type="pres">
      <dgm:prSet presAssocID="{943EC0AD-376E-4256-9BC6-954D6114B572}" presName="Name5" presStyleLbl="vennNode1" presStyleIdx="0" presStyleCnt="3" custScaleX="98497" custScaleY="99984" custLinFactX="191456" custLinFactNeighborX="200000" custLinFactNeighborY="718">
        <dgm:presLayoutVars>
          <dgm:bulletEnabled val="1"/>
        </dgm:presLayoutVars>
      </dgm:prSet>
      <dgm:spPr/>
    </dgm:pt>
    <dgm:pt modelId="{67A6CB35-E2C2-4657-82F3-911E81EACB8A}" type="pres">
      <dgm:prSet presAssocID="{5864C6CC-6916-419B-A15F-BEAC6E0DB41C}" presName="space" presStyleCnt="0"/>
      <dgm:spPr/>
    </dgm:pt>
    <dgm:pt modelId="{9A0AA28E-7E19-47DC-A289-429E7AD96ECC}" type="pres">
      <dgm:prSet presAssocID="{0D0FB592-185B-4CAB-8F83-AEC9CC2751EC}" presName="Name5" presStyleLbl="vennNode1" presStyleIdx="1" presStyleCnt="3" custScaleX="106928" custScaleY="96187" custLinFactX="4426" custLinFactNeighborX="100000" custLinFactNeighborY="-1180">
        <dgm:presLayoutVars>
          <dgm:bulletEnabled val="1"/>
        </dgm:presLayoutVars>
      </dgm:prSet>
      <dgm:spPr/>
    </dgm:pt>
    <dgm:pt modelId="{F4D64E85-5C6A-4C2E-97AE-60D41433B4EB}" type="pres">
      <dgm:prSet presAssocID="{A7E51C1B-27B4-494E-BEF0-261F4098F51C}" presName="space" presStyleCnt="0"/>
      <dgm:spPr/>
    </dgm:pt>
    <dgm:pt modelId="{993ACE1A-6B49-481F-81B1-175698164F7A}" type="pres">
      <dgm:prSet presAssocID="{3731EF4C-286C-4808-81F8-D42C5F1D70C0}" presName="Name5" presStyleLbl="vennNode1" presStyleIdx="2" presStyleCnt="3" custScaleX="122684" custLinFactX="-160982" custLinFactNeighborX="-200000" custLinFactNeighborY="726">
        <dgm:presLayoutVars>
          <dgm:bulletEnabled val="1"/>
        </dgm:presLayoutVars>
      </dgm:prSet>
      <dgm:spPr/>
    </dgm:pt>
  </dgm:ptLst>
  <dgm:cxnLst>
    <dgm:cxn modelId="{BF580117-F9B9-4B8C-AA59-54857FDCFE0F}" type="presOf" srcId="{86C89ABD-E7F5-4F18-83FE-196B462931B5}" destId="{DF336A85-6D32-47D6-83DC-B078F0F69B3E}" srcOrd="0" destOrd="0" presId="urn:microsoft.com/office/officeart/2005/8/layout/venn3"/>
    <dgm:cxn modelId="{CD417D2F-FCF1-41DA-8B1E-24D46F5039CE}" type="presOf" srcId="{943EC0AD-376E-4256-9BC6-954D6114B572}" destId="{9A492C0F-F213-49CD-AC16-FBD10692C4BF}" srcOrd="0" destOrd="0" presId="urn:microsoft.com/office/officeart/2005/8/layout/venn3"/>
    <dgm:cxn modelId="{E4AD8D4E-59CC-493A-9FF2-9C72849D0D64}" srcId="{86C89ABD-E7F5-4F18-83FE-196B462931B5}" destId="{3731EF4C-286C-4808-81F8-D42C5F1D70C0}" srcOrd="2" destOrd="0" parTransId="{99773BA5-0747-44EC-B0B2-D92464044C9B}" sibTransId="{750AE131-EDE4-497B-8629-13711EC31691}"/>
    <dgm:cxn modelId="{E34A2797-9DD9-4E1D-9A3A-3C4E651CB1EB}" type="presOf" srcId="{3731EF4C-286C-4808-81F8-D42C5F1D70C0}" destId="{993ACE1A-6B49-481F-81B1-175698164F7A}" srcOrd="0" destOrd="0" presId="urn:microsoft.com/office/officeart/2005/8/layout/venn3"/>
    <dgm:cxn modelId="{A3EDE1C2-82DC-4BF7-BEF1-71ABB1E60D1E}" type="presOf" srcId="{0D0FB592-185B-4CAB-8F83-AEC9CC2751EC}" destId="{9A0AA28E-7E19-47DC-A289-429E7AD96ECC}" srcOrd="0" destOrd="0" presId="urn:microsoft.com/office/officeart/2005/8/layout/venn3"/>
    <dgm:cxn modelId="{E55B9DD7-B18D-43CB-BF53-AE7BA602B119}" srcId="{86C89ABD-E7F5-4F18-83FE-196B462931B5}" destId="{0D0FB592-185B-4CAB-8F83-AEC9CC2751EC}" srcOrd="1" destOrd="0" parTransId="{D719FF3C-0285-4845-A810-96AA3843260D}" sibTransId="{A7E51C1B-27B4-494E-BEF0-261F4098F51C}"/>
    <dgm:cxn modelId="{9A1B2FF6-BC0A-4C32-9CDE-730EF4D3FE34}" srcId="{86C89ABD-E7F5-4F18-83FE-196B462931B5}" destId="{943EC0AD-376E-4256-9BC6-954D6114B572}" srcOrd="0" destOrd="0" parTransId="{DC72ECFB-8512-4FAE-A24C-C3D05709E4E8}" sibTransId="{5864C6CC-6916-419B-A15F-BEAC6E0DB41C}"/>
    <dgm:cxn modelId="{5E465C95-020A-43EE-BE59-0D804546CC1C}" type="presParOf" srcId="{DF336A85-6D32-47D6-83DC-B078F0F69B3E}" destId="{9A492C0F-F213-49CD-AC16-FBD10692C4BF}" srcOrd="0" destOrd="0" presId="urn:microsoft.com/office/officeart/2005/8/layout/venn3"/>
    <dgm:cxn modelId="{5359F9FD-8775-44E0-A19B-65217AF07862}" type="presParOf" srcId="{DF336A85-6D32-47D6-83DC-B078F0F69B3E}" destId="{67A6CB35-E2C2-4657-82F3-911E81EACB8A}" srcOrd="1" destOrd="0" presId="urn:microsoft.com/office/officeart/2005/8/layout/venn3"/>
    <dgm:cxn modelId="{36E9B504-9E7B-4EB7-A33C-B7EE3E4591A1}" type="presParOf" srcId="{DF336A85-6D32-47D6-83DC-B078F0F69B3E}" destId="{9A0AA28E-7E19-47DC-A289-429E7AD96ECC}" srcOrd="2" destOrd="0" presId="urn:microsoft.com/office/officeart/2005/8/layout/venn3"/>
    <dgm:cxn modelId="{F824887A-6449-473C-981A-0E2CDAC51B4A}" type="presParOf" srcId="{DF336A85-6D32-47D6-83DC-B078F0F69B3E}" destId="{F4D64E85-5C6A-4C2E-97AE-60D41433B4EB}" srcOrd="3" destOrd="0" presId="urn:microsoft.com/office/officeart/2005/8/layout/venn3"/>
    <dgm:cxn modelId="{AEF36E28-5113-44F5-9C89-32107A5D998E}" type="presParOf" srcId="{DF336A85-6D32-47D6-83DC-B078F0F69B3E}" destId="{993ACE1A-6B49-481F-81B1-175698164F7A}" srcOrd="4" destOrd="0" presId="urn:microsoft.com/office/officeart/2005/8/layout/venn3"/>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492C0F-F213-49CD-AC16-FBD10692C4BF}">
      <dsp:nvSpPr>
        <dsp:cNvPr id="0" name=""/>
        <dsp:cNvSpPr/>
      </dsp:nvSpPr>
      <dsp:spPr>
        <a:xfrm>
          <a:off x="5469414" y="3750"/>
          <a:ext cx="2355995" cy="2391563"/>
        </a:xfrm>
        <a:prstGeom prst="ellipse">
          <a:avLst/>
        </a:prstGeom>
        <a:solidFill>
          <a:srgbClr val="C00000">
            <a:alpha val="50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31637" tIns="30480" rIns="131637" bIns="30480" numCol="1" spcCol="1270" anchor="ctr" anchorCtr="0">
          <a:noAutofit/>
        </a:bodyPr>
        <a:lstStyle/>
        <a:p>
          <a:pPr marL="0" lvl="0" indent="0" algn="ctr" defTabSz="1066800" rtl="1">
            <a:lnSpc>
              <a:spcPct val="90000"/>
            </a:lnSpc>
            <a:spcBef>
              <a:spcPct val="0"/>
            </a:spcBef>
            <a:spcAft>
              <a:spcPct val="35000"/>
            </a:spcAft>
            <a:buNone/>
          </a:pPr>
          <a:r>
            <a:rPr lang="he-IL" sz="2400" b="1" kern="1200" dirty="0">
              <a:solidFill>
                <a:schemeClr val="bg1"/>
              </a:solidFill>
              <a:latin typeface="Arial" panose="020B0604020202020204" pitchFamily="34" charset="0"/>
              <a:ea typeface="Tahoma" pitchFamily="34" charset="0"/>
              <a:cs typeface="Arial" panose="020B0604020202020204" pitchFamily="34" charset="0"/>
            </a:rPr>
            <a:t>הון עצמי</a:t>
          </a:r>
        </a:p>
      </dsp:txBody>
      <dsp:txXfrm>
        <a:off x="5469414" y="3750"/>
        <a:ext cx="2355995" cy="2391563"/>
      </dsp:txXfrm>
    </dsp:sp>
    <dsp:sp modelId="{9A0AA28E-7E19-47DC-A289-429E7AD96ECC}">
      <dsp:nvSpPr>
        <dsp:cNvPr id="0" name=""/>
        <dsp:cNvSpPr/>
      </dsp:nvSpPr>
      <dsp:spPr>
        <a:xfrm>
          <a:off x="2928861" y="19061"/>
          <a:ext cx="2557660" cy="2300741"/>
        </a:xfrm>
        <a:prstGeom prst="ellipse">
          <a:avLst/>
        </a:prstGeom>
        <a:solidFill>
          <a:srgbClr val="FF7C80">
            <a:alpha val="49804"/>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31637" tIns="30480" rIns="131637" bIns="30480" numCol="1" spcCol="1270" anchor="ctr" anchorCtr="0">
          <a:noAutofit/>
        </a:bodyPr>
        <a:lstStyle/>
        <a:p>
          <a:pPr marL="0" lvl="0" indent="0" algn="ctr" defTabSz="1066800" rtl="1">
            <a:lnSpc>
              <a:spcPct val="90000"/>
            </a:lnSpc>
            <a:spcBef>
              <a:spcPct val="0"/>
            </a:spcBef>
            <a:spcAft>
              <a:spcPct val="35000"/>
            </a:spcAft>
            <a:buNone/>
          </a:pPr>
          <a:r>
            <a:rPr lang="he-IL" sz="2400" b="1" kern="1200" dirty="0">
              <a:solidFill>
                <a:schemeClr val="bg1">
                  <a:lumMod val="50000"/>
                </a:schemeClr>
              </a:solidFill>
              <a:latin typeface="Arial" panose="020B0604020202020204" pitchFamily="34" charset="0"/>
              <a:ea typeface="Tahoma" pitchFamily="34" charset="0"/>
              <a:cs typeface="Arial" panose="020B0604020202020204" pitchFamily="34" charset="0"/>
            </a:rPr>
            <a:t>חוב מורכב ונחות</a:t>
          </a:r>
        </a:p>
      </dsp:txBody>
      <dsp:txXfrm>
        <a:off x="2928861" y="19061"/>
        <a:ext cx="2557660" cy="2300741"/>
      </dsp:txXfrm>
    </dsp:sp>
    <dsp:sp modelId="{993ACE1A-6B49-481F-81B1-175698164F7A}">
      <dsp:nvSpPr>
        <dsp:cNvPr id="0" name=""/>
        <dsp:cNvSpPr/>
      </dsp:nvSpPr>
      <dsp:spPr>
        <a:xfrm>
          <a:off x="0" y="3367"/>
          <a:ext cx="2934535" cy="2391946"/>
        </a:xfrm>
        <a:prstGeom prst="ellipse">
          <a:avLst/>
        </a:prstGeom>
        <a:solidFill>
          <a:schemeClr val="accent1">
            <a:alpha val="58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31637" tIns="30480" rIns="131637" bIns="30480" numCol="1" spcCol="1270" anchor="ctr" anchorCtr="0">
          <a:noAutofit/>
        </a:bodyPr>
        <a:lstStyle/>
        <a:p>
          <a:pPr marL="0" lvl="0" indent="0" algn="ctr" defTabSz="1066800" rtl="1">
            <a:lnSpc>
              <a:spcPct val="90000"/>
            </a:lnSpc>
            <a:spcBef>
              <a:spcPct val="0"/>
            </a:spcBef>
            <a:spcAft>
              <a:spcPct val="35000"/>
            </a:spcAft>
            <a:buNone/>
          </a:pPr>
          <a:r>
            <a:rPr lang="he-IL" sz="2400" b="1" kern="1200" dirty="0">
              <a:solidFill>
                <a:schemeClr val="bg1"/>
              </a:solidFill>
              <a:latin typeface="Arial" panose="020B0604020202020204" pitchFamily="34" charset="0"/>
              <a:ea typeface="Segoe UI" panose="020B0502040204020203" pitchFamily="34" charset="0"/>
              <a:cs typeface="Arial" panose="020B0604020202020204" pitchFamily="34" charset="0"/>
            </a:rPr>
            <a:t>חוב בכיר</a:t>
          </a:r>
        </a:p>
      </dsp:txBody>
      <dsp:txXfrm>
        <a:off x="0" y="3367"/>
        <a:ext cx="2934535" cy="2391946"/>
      </dsp:txXfrm>
    </dsp:sp>
  </dsp:spTree>
</dsp:drawing>
</file>

<file path=ppt/diagrams/layout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52016" y="0"/>
            <a:ext cx="2945659" cy="496411"/>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sz="quarter" idx="1"/>
          </p:nvPr>
        </p:nvSpPr>
        <p:spPr>
          <a:xfrm>
            <a:off x="1574" y="0"/>
            <a:ext cx="2945659" cy="496411"/>
          </a:xfrm>
          <a:prstGeom prst="rect">
            <a:avLst/>
          </a:prstGeom>
        </p:spPr>
        <p:txBody>
          <a:bodyPr vert="horz" lIns="91440" tIns="45720" rIns="91440" bIns="45720" rtlCol="1"/>
          <a:lstStyle>
            <a:lvl1pPr algn="l">
              <a:defRPr sz="1200"/>
            </a:lvl1pPr>
          </a:lstStyle>
          <a:p>
            <a:fld id="{5910B0DD-06AD-4176-85FA-4B98FAC72927}" type="datetimeFigureOut">
              <a:rPr lang="he-IL" smtClean="0"/>
              <a:pPr/>
              <a:t>כ"ז/תשרי/תשע"ח</a:t>
            </a:fld>
            <a:endParaRPr lang="he-IL"/>
          </a:p>
        </p:txBody>
      </p:sp>
      <p:sp>
        <p:nvSpPr>
          <p:cNvPr id="4" name="מציין מיקום של כותרת תחתונה 3"/>
          <p:cNvSpPr>
            <a:spLocks noGrp="1"/>
          </p:cNvSpPr>
          <p:nvPr>
            <p:ph type="ftr" sz="quarter" idx="2"/>
          </p:nvPr>
        </p:nvSpPr>
        <p:spPr>
          <a:xfrm>
            <a:off x="3852016" y="9430091"/>
            <a:ext cx="2945659" cy="496411"/>
          </a:xfrm>
          <a:prstGeom prst="rect">
            <a:avLst/>
          </a:prstGeom>
        </p:spPr>
        <p:txBody>
          <a:bodyPr vert="horz" lIns="91440" tIns="45720" rIns="91440" bIns="45720" rtlCol="1" anchor="b"/>
          <a:lstStyle>
            <a:lvl1pPr algn="r">
              <a:defRPr sz="1200"/>
            </a:lvl1pPr>
          </a:lstStyle>
          <a:p>
            <a:endParaRPr lang="he-IL"/>
          </a:p>
        </p:txBody>
      </p:sp>
      <p:sp>
        <p:nvSpPr>
          <p:cNvPr id="5" name="מציין מיקום של מספר שקופית 4"/>
          <p:cNvSpPr>
            <a:spLocks noGrp="1"/>
          </p:cNvSpPr>
          <p:nvPr>
            <p:ph type="sldNum" sz="quarter" idx="3"/>
          </p:nvPr>
        </p:nvSpPr>
        <p:spPr>
          <a:xfrm>
            <a:off x="1574" y="9430091"/>
            <a:ext cx="2945659" cy="496411"/>
          </a:xfrm>
          <a:prstGeom prst="rect">
            <a:avLst/>
          </a:prstGeom>
        </p:spPr>
        <p:txBody>
          <a:bodyPr vert="horz" lIns="91440" tIns="45720" rIns="91440" bIns="45720" rtlCol="1" anchor="b"/>
          <a:lstStyle>
            <a:lvl1pPr algn="l">
              <a:defRPr sz="1200"/>
            </a:lvl1pPr>
          </a:lstStyle>
          <a:p>
            <a:fld id="{ACC760EB-0BE3-4C64-A075-419C2EC4D263}" type="slidenum">
              <a:rPr lang="he-IL" smtClean="0"/>
              <a:pPr/>
              <a:t>‹#›</a:t>
            </a:fld>
            <a:endParaRPr lang="he-IL"/>
          </a:p>
        </p:txBody>
      </p:sp>
    </p:spTree>
    <p:extLst>
      <p:ext uri="{BB962C8B-B14F-4D97-AF65-F5344CB8AC3E}">
        <p14:creationId xmlns:p14="http://schemas.microsoft.com/office/powerpoint/2010/main" val="30557612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52016" y="0"/>
            <a:ext cx="2945659" cy="496411"/>
          </a:xfrm>
          <a:prstGeom prst="rect">
            <a:avLst/>
          </a:prstGeom>
        </p:spPr>
        <p:txBody>
          <a:bodyPr vert="horz" lIns="91440" tIns="45720" rIns="91440" bIns="45720" rtlCol="1"/>
          <a:lstStyle>
            <a:lvl1pPr algn="r" fontAlgn="auto">
              <a:spcBef>
                <a:spcPts val="0"/>
              </a:spcBef>
              <a:spcAft>
                <a:spcPts val="0"/>
              </a:spcAft>
              <a:defRPr sz="1200">
                <a:latin typeface="+mn-lt"/>
                <a:cs typeface="+mn-cs"/>
              </a:defRPr>
            </a:lvl1pPr>
          </a:lstStyle>
          <a:p>
            <a:pPr>
              <a:defRPr/>
            </a:pPr>
            <a:endParaRPr lang="he-IL"/>
          </a:p>
        </p:txBody>
      </p:sp>
      <p:sp>
        <p:nvSpPr>
          <p:cNvPr id="3" name="מציין מיקום של תאריך 2"/>
          <p:cNvSpPr>
            <a:spLocks noGrp="1"/>
          </p:cNvSpPr>
          <p:nvPr>
            <p:ph type="dt" idx="1"/>
          </p:nvPr>
        </p:nvSpPr>
        <p:spPr>
          <a:xfrm>
            <a:off x="1574" y="0"/>
            <a:ext cx="2945659" cy="496411"/>
          </a:xfrm>
          <a:prstGeom prst="rect">
            <a:avLst/>
          </a:prstGeom>
        </p:spPr>
        <p:txBody>
          <a:bodyPr vert="horz" lIns="91440" tIns="45720" rIns="91440" bIns="45720" rtlCol="1"/>
          <a:lstStyle>
            <a:lvl1pPr algn="l" fontAlgn="auto">
              <a:spcBef>
                <a:spcPts val="0"/>
              </a:spcBef>
              <a:spcAft>
                <a:spcPts val="0"/>
              </a:spcAft>
              <a:defRPr sz="1200">
                <a:latin typeface="+mn-lt"/>
                <a:cs typeface="+mn-cs"/>
              </a:defRPr>
            </a:lvl1pPr>
          </a:lstStyle>
          <a:p>
            <a:pPr>
              <a:defRPr/>
            </a:pPr>
            <a:fld id="{8C8BAC80-0911-4A7D-934E-F2C2DF61E4BF}" type="datetimeFigureOut">
              <a:rPr lang="he-IL"/>
              <a:pPr>
                <a:defRPr/>
              </a:pPr>
              <a:t>כ"ז/תשרי/תשע"ח</a:t>
            </a:fld>
            <a:endParaRPr lang="he-IL"/>
          </a:p>
        </p:txBody>
      </p:sp>
      <p:sp>
        <p:nvSpPr>
          <p:cNvPr id="4" name="מציין מיקום של תמונת שקופית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1" anchor="ctr"/>
          <a:lstStyle/>
          <a:p>
            <a:pPr lvl="0"/>
            <a:endParaRPr lang="he-IL" noProof="0"/>
          </a:p>
        </p:txBody>
      </p:sp>
      <p:sp>
        <p:nvSpPr>
          <p:cNvPr id="5" name="מציין מיקום של הערות 4"/>
          <p:cNvSpPr>
            <a:spLocks noGrp="1"/>
          </p:cNvSpPr>
          <p:nvPr>
            <p:ph type="body" sz="quarter" idx="3"/>
          </p:nvPr>
        </p:nvSpPr>
        <p:spPr>
          <a:xfrm>
            <a:off x="679768" y="4715907"/>
            <a:ext cx="5438140" cy="4467701"/>
          </a:xfrm>
          <a:prstGeom prst="rect">
            <a:avLst/>
          </a:prstGeom>
        </p:spPr>
        <p:txBody>
          <a:bodyPr vert="horz" lIns="91440" tIns="45720" rIns="91440" bIns="45720" rtlCol="1"/>
          <a:lstStyle/>
          <a:p>
            <a:pPr lvl="0"/>
            <a:r>
              <a:rPr lang="he-IL" noProof="0"/>
              <a:t>לחץ כדי לערוך סגנונות טקסט של תבנית בסיס</a:t>
            </a:r>
          </a:p>
          <a:p>
            <a:pPr lvl="1"/>
            <a:r>
              <a:rPr lang="he-IL" noProof="0"/>
              <a:t>רמה שנייה</a:t>
            </a:r>
          </a:p>
          <a:p>
            <a:pPr lvl="2"/>
            <a:r>
              <a:rPr lang="he-IL" noProof="0"/>
              <a:t>רמה שלישית</a:t>
            </a:r>
          </a:p>
          <a:p>
            <a:pPr lvl="3"/>
            <a:r>
              <a:rPr lang="he-IL" noProof="0"/>
              <a:t>רמה רביעית</a:t>
            </a:r>
          </a:p>
          <a:p>
            <a:pPr lvl="4"/>
            <a:r>
              <a:rPr lang="he-IL" noProof="0"/>
              <a:t>רמה חמישית</a:t>
            </a:r>
          </a:p>
        </p:txBody>
      </p:sp>
      <p:sp>
        <p:nvSpPr>
          <p:cNvPr id="6" name="מציין מיקום של כותרת תחתונה 5"/>
          <p:cNvSpPr>
            <a:spLocks noGrp="1"/>
          </p:cNvSpPr>
          <p:nvPr>
            <p:ph type="ftr" sz="quarter" idx="4"/>
          </p:nvPr>
        </p:nvSpPr>
        <p:spPr>
          <a:xfrm>
            <a:off x="3852016" y="9430091"/>
            <a:ext cx="2945659" cy="496411"/>
          </a:xfrm>
          <a:prstGeom prst="rect">
            <a:avLst/>
          </a:prstGeom>
        </p:spPr>
        <p:txBody>
          <a:bodyPr vert="horz" lIns="91440" tIns="45720" rIns="91440" bIns="45720" rtlCol="1" anchor="b"/>
          <a:lstStyle>
            <a:lvl1pPr algn="r" fontAlgn="auto">
              <a:spcBef>
                <a:spcPts val="0"/>
              </a:spcBef>
              <a:spcAft>
                <a:spcPts val="0"/>
              </a:spcAft>
              <a:defRPr sz="1200">
                <a:latin typeface="+mn-lt"/>
                <a:cs typeface="+mn-cs"/>
              </a:defRPr>
            </a:lvl1pPr>
          </a:lstStyle>
          <a:p>
            <a:pPr>
              <a:defRPr/>
            </a:pPr>
            <a:endParaRPr lang="he-IL"/>
          </a:p>
        </p:txBody>
      </p:sp>
      <p:sp>
        <p:nvSpPr>
          <p:cNvPr id="7" name="מציין מיקום של מספר שקופית 6"/>
          <p:cNvSpPr>
            <a:spLocks noGrp="1"/>
          </p:cNvSpPr>
          <p:nvPr>
            <p:ph type="sldNum" sz="quarter" idx="5"/>
          </p:nvPr>
        </p:nvSpPr>
        <p:spPr>
          <a:xfrm>
            <a:off x="1574" y="9430091"/>
            <a:ext cx="2945659" cy="496411"/>
          </a:xfrm>
          <a:prstGeom prst="rect">
            <a:avLst/>
          </a:prstGeom>
        </p:spPr>
        <p:txBody>
          <a:bodyPr vert="horz" lIns="91440" tIns="45720" rIns="91440" bIns="45720" rtlCol="1" anchor="b"/>
          <a:lstStyle>
            <a:lvl1pPr algn="l" fontAlgn="auto">
              <a:spcBef>
                <a:spcPts val="0"/>
              </a:spcBef>
              <a:spcAft>
                <a:spcPts val="0"/>
              </a:spcAft>
              <a:defRPr sz="1200">
                <a:latin typeface="+mn-lt"/>
                <a:cs typeface="+mn-cs"/>
              </a:defRPr>
            </a:lvl1pPr>
          </a:lstStyle>
          <a:p>
            <a:pPr>
              <a:defRPr/>
            </a:pPr>
            <a:fld id="{8879EFBD-F31B-4869-996D-B0386703D57A}" type="slidenum">
              <a:rPr lang="he-IL"/>
              <a:pPr>
                <a:defRPr/>
              </a:pPr>
              <a:t>‹#›</a:t>
            </a:fld>
            <a:endParaRPr lang="he-IL"/>
          </a:p>
        </p:txBody>
      </p:sp>
    </p:spTree>
    <p:extLst>
      <p:ext uri="{BB962C8B-B14F-4D97-AF65-F5344CB8AC3E}">
        <p14:creationId xmlns:p14="http://schemas.microsoft.com/office/powerpoint/2010/main" val="827270463"/>
      </p:ext>
    </p:extLst>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mn-lt"/>
        <a:ea typeface="+mn-ea"/>
        <a:cs typeface="+mn-cs"/>
      </a:defRPr>
    </a:lvl1pPr>
    <a:lvl2pPr marL="457200" algn="r" rtl="1" eaLnBrk="0" fontAlgn="base" hangingPunct="0">
      <a:spcBef>
        <a:spcPct val="30000"/>
      </a:spcBef>
      <a:spcAft>
        <a:spcPct val="0"/>
      </a:spcAft>
      <a:defRPr sz="1200" kern="1200">
        <a:solidFill>
          <a:schemeClr val="tx1"/>
        </a:solidFill>
        <a:latin typeface="+mn-lt"/>
        <a:ea typeface="+mn-ea"/>
        <a:cs typeface="+mn-cs"/>
      </a:defRPr>
    </a:lvl2pPr>
    <a:lvl3pPr marL="914400" algn="r" rtl="1" eaLnBrk="0" fontAlgn="base" hangingPunct="0">
      <a:spcBef>
        <a:spcPct val="30000"/>
      </a:spcBef>
      <a:spcAft>
        <a:spcPct val="0"/>
      </a:spcAft>
      <a:defRPr sz="1200" kern="1200">
        <a:solidFill>
          <a:schemeClr val="tx1"/>
        </a:solidFill>
        <a:latin typeface="+mn-lt"/>
        <a:ea typeface="+mn-ea"/>
        <a:cs typeface="+mn-cs"/>
      </a:defRPr>
    </a:lvl3pPr>
    <a:lvl4pPr marL="1371600" algn="r" rtl="1" eaLnBrk="0" fontAlgn="base" hangingPunct="0">
      <a:spcBef>
        <a:spcPct val="30000"/>
      </a:spcBef>
      <a:spcAft>
        <a:spcPct val="0"/>
      </a:spcAft>
      <a:defRPr sz="1200" kern="1200">
        <a:solidFill>
          <a:schemeClr val="tx1"/>
        </a:solidFill>
        <a:latin typeface="+mn-lt"/>
        <a:ea typeface="+mn-ea"/>
        <a:cs typeface="+mn-cs"/>
      </a:defRPr>
    </a:lvl4pPr>
    <a:lvl5pPr marL="1828800" algn="r" rtl="1" eaLnBrk="0" fontAlgn="base" hangingPunct="0">
      <a:spcBef>
        <a:spcPct val="30000"/>
      </a:spcBef>
      <a:spcAft>
        <a:spcPct val="0"/>
      </a:spcAft>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8" Type="http://schemas.openxmlformats.org/officeDocument/2006/relationships/hyperlink" Target="https://he.wikipedia.org/wiki/%D7%97%D7%93%D7%A9%D7%A0%D7%95%D7%AA" TargetMode="External"/><Relationship Id="rId3" Type="http://schemas.openxmlformats.org/officeDocument/2006/relationships/hyperlink" Target="https://he.wikipedia.org/wiki/%D7%A0%D7%AA%D7%97_%D7%A9%D7%95%D7%A7" TargetMode="External"/><Relationship Id="rId7" Type="http://schemas.openxmlformats.org/officeDocument/2006/relationships/hyperlink" Target="https://he.wikipedia.org/wiki/%D7%A8%D7%95%D7%95%D7%97_(%D7%9B%D7%9C%D7%9B%D7%9C%D7%94)" TargetMode="External"/><Relationship Id="rId2" Type="http://schemas.openxmlformats.org/officeDocument/2006/relationships/slide" Target="../slides/slide6.xml"/><Relationship Id="rId1" Type="http://schemas.openxmlformats.org/officeDocument/2006/relationships/notesMaster" Target="../notesMasters/notesMaster1.xml"/><Relationship Id="rId6" Type="http://schemas.openxmlformats.org/officeDocument/2006/relationships/hyperlink" Target="https://he.wikipedia.org/wiki/%D7%A9%D7%95%D7%A7_(%D7%9B%D7%9C%D7%9B%D7%9C%D7%94)" TargetMode="External"/><Relationship Id="rId5" Type="http://schemas.openxmlformats.org/officeDocument/2006/relationships/hyperlink" Target="https://he.wikipedia.org/wiki/%D7%AA%D7%A2%D7%A9%D7%99%D7%99%D7%94" TargetMode="External"/><Relationship Id="rId4" Type="http://schemas.openxmlformats.org/officeDocument/2006/relationships/hyperlink" Target="https://he.wikipedia.org/wiki/%D7%9E%D7%98%D7%A4%D7%95%D7%A8%D7%94" TargetMode="External"/><Relationship Id="rId9" Type="http://schemas.openxmlformats.org/officeDocument/2006/relationships/hyperlink" Target="https://he.wikipedia.org/w/index.php?title=%D7%97%D7%93%D7%A9%D7%A0%D7%95%D7%AA_%D7%A2%D7%A8%D7%9A&amp;action=edit&amp;redlink=1"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pPr>
              <a:defRPr/>
            </a:pPr>
            <a:fld id="{8879EFBD-F31B-4869-996D-B0386703D57A}" type="slidenum">
              <a:rPr lang="he-IL" smtClean="0"/>
              <a:pPr>
                <a:defRPr/>
              </a:pPr>
              <a:t>1</a:t>
            </a:fld>
            <a:endParaRPr lang="he-IL"/>
          </a:p>
        </p:txBody>
      </p:sp>
    </p:spTree>
    <p:extLst>
      <p:ext uri="{BB962C8B-B14F-4D97-AF65-F5344CB8AC3E}">
        <p14:creationId xmlns:p14="http://schemas.microsoft.com/office/powerpoint/2010/main" val="1241408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pPr>
              <a:defRPr/>
            </a:pPr>
            <a:fld id="{8879EFBD-F31B-4869-996D-B0386703D57A}" type="slidenum">
              <a:rPr lang="he-IL" smtClean="0"/>
              <a:pPr>
                <a:defRPr/>
              </a:pPr>
              <a:t>2</a:t>
            </a:fld>
            <a:endParaRPr lang="he-IL"/>
          </a:p>
        </p:txBody>
      </p:sp>
    </p:spTree>
    <p:extLst>
      <p:ext uri="{BB962C8B-B14F-4D97-AF65-F5344CB8AC3E}">
        <p14:creationId xmlns:p14="http://schemas.microsoft.com/office/powerpoint/2010/main" val="30306671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pPr>
              <a:defRPr/>
            </a:pPr>
            <a:fld id="{8879EFBD-F31B-4869-996D-B0386703D57A}" type="slidenum">
              <a:rPr lang="he-IL" smtClean="0"/>
              <a:pPr>
                <a:defRPr/>
              </a:pPr>
              <a:t>3</a:t>
            </a:fld>
            <a:endParaRPr lang="he-IL"/>
          </a:p>
        </p:txBody>
      </p:sp>
    </p:spTree>
    <p:extLst>
      <p:ext uri="{BB962C8B-B14F-4D97-AF65-F5344CB8AC3E}">
        <p14:creationId xmlns:p14="http://schemas.microsoft.com/office/powerpoint/2010/main" val="24055692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r>
              <a:rPr lang="en-GB" dirty="0"/>
              <a:t>Second lien loans</a:t>
            </a:r>
            <a:endParaRPr lang="he-IL" dirty="0"/>
          </a:p>
          <a:p>
            <a:r>
              <a:rPr lang="he-IL" dirty="0"/>
              <a:t>משקף את האבולוציה והתפתחות השוק</a:t>
            </a:r>
          </a:p>
          <a:p>
            <a:r>
              <a:rPr lang="he-IL" dirty="0"/>
              <a:t>התפתחות </a:t>
            </a:r>
          </a:p>
          <a:p>
            <a:r>
              <a:rPr lang="he-IL" dirty="0"/>
              <a:t>להכיר בקיום של חוב נחות ולשתף פעולה, כמו שקורה בעולם.</a:t>
            </a:r>
          </a:p>
          <a:p>
            <a:r>
              <a:rPr lang="he-IL" dirty="0"/>
              <a:t>כאשר החוב הבכיר לא מכיר ומקשה על הסכמים עם חוב נחות מעט את התפתחות השוק.</a:t>
            </a:r>
          </a:p>
          <a:p>
            <a:endParaRPr lang="he-IL" dirty="0"/>
          </a:p>
          <a:p>
            <a:r>
              <a:rPr lang="he-IL" dirty="0"/>
              <a:t>האתגר הגדול תשואה </a:t>
            </a:r>
          </a:p>
          <a:p>
            <a:r>
              <a:rPr lang="he-IL" dirty="0"/>
              <a:t>ותמחור של השקעות חדשות</a:t>
            </a:r>
          </a:p>
          <a:p>
            <a:endParaRPr lang="he-IL" dirty="0"/>
          </a:p>
          <a:p>
            <a:r>
              <a:rPr lang="he-IL" dirty="0"/>
              <a:t>רוב הכסף בחוב הבכיר חוסר שווי משקל – עודף היצע שבא לידי ביטוי באוקיאנוס אדום – תשואה אפסית </a:t>
            </a:r>
          </a:p>
          <a:p>
            <a:r>
              <a:rPr lang="he-IL" dirty="0"/>
              <a:t>אוקיאנוס קטן יותר שנקרא חוב מורכב נחות – </a:t>
            </a:r>
            <a:r>
              <a:rPr lang="he-IL" dirty="0" err="1"/>
              <a:t>מזנין</a:t>
            </a:r>
            <a:r>
              <a:rPr lang="he-IL" dirty="0"/>
              <a:t> שחקנים שונים</a:t>
            </a:r>
          </a:p>
          <a:p>
            <a:endParaRPr lang="he-IL" dirty="0"/>
          </a:p>
        </p:txBody>
      </p:sp>
      <p:sp>
        <p:nvSpPr>
          <p:cNvPr id="4" name="מציין מיקום של מספר שקופית 3"/>
          <p:cNvSpPr>
            <a:spLocks noGrp="1"/>
          </p:cNvSpPr>
          <p:nvPr>
            <p:ph type="sldNum" sz="quarter" idx="10"/>
          </p:nvPr>
        </p:nvSpPr>
        <p:spPr/>
        <p:txBody>
          <a:bodyPr/>
          <a:lstStyle/>
          <a:p>
            <a:pPr>
              <a:defRPr/>
            </a:pPr>
            <a:fld id="{8879EFBD-F31B-4869-996D-B0386703D57A}" type="slidenum">
              <a:rPr lang="he-IL" smtClean="0"/>
              <a:pPr>
                <a:defRPr/>
              </a:pPr>
              <a:t>5</a:t>
            </a:fld>
            <a:endParaRPr lang="he-I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lnSpcReduction="10000"/>
          </a:bodyPr>
          <a:lstStyle/>
          <a:p>
            <a:r>
              <a:rPr lang="he-IL" sz="1200" b="0" i="0" kern="1200" dirty="0" err="1">
                <a:solidFill>
                  <a:schemeClr val="tx1"/>
                </a:solidFill>
                <a:latin typeface="+mn-lt"/>
                <a:ea typeface="+mn-ea"/>
                <a:cs typeface="+mn-cs"/>
              </a:rPr>
              <a:t>קים</a:t>
            </a:r>
            <a:r>
              <a:rPr lang="he-IL" sz="1200" b="0" i="0" kern="1200" dirty="0">
                <a:solidFill>
                  <a:schemeClr val="tx1"/>
                </a:solidFill>
                <a:latin typeface="+mn-lt"/>
                <a:ea typeface="+mn-ea"/>
                <a:cs typeface="+mn-cs"/>
              </a:rPr>
              <a:t> </a:t>
            </a:r>
            <a:r>
              <a:rPr lang="he-IL" sz="1200" b="0" i="0" kern="1200" dirty="0" err="1">
                <a:solidFill>
                  <a:schemeClr val="tx1"/>
                </a:solidFill>
                <a:latin typeface="+mn-lt"/>
                <a:ea typeface="+mn-ea"/>
                <a:cs typeface="+mn-cs"/>
              </a:rPr>
              <a:t>ומאובורן</a:t>
            </a:r>
            <a:r>
              <a:rPr lang="he-IL" sz="1200" b="0" i="0" kern="1200" dirty="0">
                <a:solidFill>
                  <a:schemeClr val="tx1"/>
                </a:solidFill>
                <a:latin typeface="+mn-lt"/>
                <a:ea typeface="+mn-ea"/>
                <a:cs typeface="+mn-cs"/>
              </a:rPr>
              <a:t> גורסים כי עסקים מסורתיים מתחרים זה בזה על ידי שיפור מאפיינים במוצר או בתהליכי הייצור, במטרה להגדיל את </a:t>
            </a:r>
            <a:r>
              <a:rPr lang="he-IL" sz="1200" b="0" i="0" u="none" strike="noStrike" kern="1200" dirty="0">
                <a:solidFill>
                  <a:schemeClr val="tx1"/>
                </a:solidFill>
                <a:latin typeface="+mn-lt"/>
                <a:ea typeface="+mn-ea"/>
                <a:cs typeface="+mn-cs"/>
                <a:hlinkClick r:id="rId3" tooltip="נתח שוק"/>
              </a:rPr>
              <a:t>נתח השוק</a:t>
            </a:r>
            <a:r>
              <a:rPr lang="he-IL" sz="1200" b="0" i="0" kern="1200" dirty="0">
                <a:solidFill>
                  <a:schemeClr val="tx1"/>
                </a:solidFill>
                <a:latin typeface="+mn-lt"/>
                <a:ea typeface="+mn-ea"/>
                <a:cs typeface="+mn-cs"/>
              </a:rPr>
              <a:t> שלהם בפלח שוק מסוים. אסטרטגיה זו מתוארת על־ידם, </a:t>
            </a:r>
            <a:r>
              <a:rPr lang="he-IL" sz="1200" b="0" i="0" u="none" strike="noStrike" kern="1200" dirty="0">
                <a:solidFill>
                  <a:schemeClr val="tx1"/>
                </a:solidFill>
                <a:latin typeface="+mn-lt"/>
                <a:ea typeface="+mn-ea"/>
                <a:cs typeface="+mn-cs"/>
                <a:hlinkClick r:id="rId4" tooltip="מטפורה"/>
              </a:rPr>
              <a:t>מטפורית</a:t>
            </a:r>
            <a:r>
              <a:rPr lang="he-IL" sz="1200" b="0" i="0" kern="1200" dirty="0">
                <a:solidFill>
                  <a:schemeClr val="tx1"/>
                </a:solidFill>
                <a:latin typeface="+mn-lt"/>
                <a:ea typeface="+mn-ea"/>
                <a:cs typeface="+mn-cs"/>
              </a:rPr>
              <a:t>, כאסטרטגיית "אוקיינוס אדום" – אלו הן כל ה</a:t>
            </a:r>
            <a:r>
              <a:rPr lang="he-IL" sz="1200" b="0" i="0" u="none" strike="noStrike" kern="1200" dirty="0">
                <a:solidFill>
                  <a:schemeClr val="tx1"/>
                </a:solidFill>
                <a:latin typeface="+mn-lt"/>
                <a:ea typeface="+mn-ea"/>
                <a:cs typeface="+mn-cs"/>
                <a:hlinkClick r:id="rId5" tooltip="תעשייה"/>
              </a:rPr>
              <a:t>תעשיות</a:t>
            </a:r>
            <a:r>
              <a:rPr lang="he-IL" sz="1200" b="0" i="0" kern="1200" dirty="0">
                <a:solidFill>
                  <a:schemeClr val="tx1"/>
                </a:solidFill>
                <a:latin typeface="+mn-lt"/>
                <a:ea typeface="+mn-ea"/>
                <a:cs typeface="+mn-cs"/>
              </a:rPr>
              <a:t> הקיימות כיום, זירת השוק הקיימת והידועה. באוקיינוס האדום, גבולות התעשייה הינם מוגדרים ומקובלים וחוקי המשחק התחרותיים ידועים. המתחרים מנסים לגבור האחד על השני על ידי תפיסת נתחי שוק נוספים. כשהשוק נהיה צפוף, התחזיות לרווחים וגידול קטנים. התחרות הזו הופכת את האוקיינוס לאדום מדם המתחרים הנאבקים זה בזה.</a:t>
            </a:r>
          </a:p>
          <a:p>
            <a:r>
              <a:rPr lang="he-IL" sz="1200" b="0" i="0" kern="1200" dirty="0">
                <a:solidFill>
                  <a:schemeClr val="tx1"/>
                </a:solidFill>
                <a:latin typeface="+mn-lt"/>
                <a:ea typeface="+mn-ea"/>
                <a:cs typeface="+mn-cs"/>
              </a:rPr>
              <a:t>לטענתם, אסטרטגיה חלופית אפשרית היא אסטרטגיית האוקיינוס הכחול. אוקיינוס כחול, מוגדר ככזה שאינו קשור ל</a:t>
            </a:r>
            <a:r>
              <a:rPr lang="he-IL" sz="1200" b="0" i="0" u="none" strike="noStrike" kern="1200" dirty="0">
                <a:solidFill>
                  <a:schemeClr val="tx1"/>
                </a:solidFill>
                <a:latin typeface="+mn-lt"/>
                <a:ea typeface="+mn-ea"/>
                <a:cs typeface="+mn-cs"/>
                <a:hlinkClick r:id="rId6" tooltip="שוק (כלכלה)"/>
              </a:rPr>
              <a:t>שווקים</a:t>
            </a:r>
            <a:r>
              <a:rPr lang="he-IL" sz="1200" b="0" i="0" kern="1200" dirty="0">
                <a:solidFill>
                  <a:schemeClr val="tx1"/>
                </a:solidFill>
                <a:latin typeface="+mn-lt"/>
                <a:ea typeface="+mn-ea"/>
                <a:cs typeface="+mn-cs"/>
              </a:rPr>
              <a:t> קיימים, הוא יוצר ביקוש והזדמנויות חדשות בהן פוטנציאל הגידול וה</a:t>
            </a:r>
            <a:r>
              <a:rPr lang="he-IL" sz="1200" b="0" i="0" u="none" strike="noStrike" kern="1200" dirty="0">
                <a:solidFill>
                  <a:schemeClr val="tx1"/>
                </a:solidFill>
                <a:latin typeface="+mn-lt"/>
                <a:ea typeface="+mn-ea"/>
                <a:cs typeface="+mn-cs"/>
                <a:hlinkClick r:id="rId7" tooltip="רווח (כלכלה)"/>
              </a:rPr>
              <a:t>רווחיות</a:t>
            </a:r>
            <a:r>
              <a:rPr lang="he-IL" sz="1200" b="0" i="0" kern="1200" dirty="0">
                <a:solidFill>
                  <a:schemeClr val="tx1"/>
                </a:solidFill>
                <a:latin typeface="+mn-lt"/>
                <a:ea typeface="+mn-ea"/>
                <a:cs typeface="+mn-cs"/>
              </a:rPr>
              <a:t> הם משמעותיים ביותר. המתחרים אינם נאבקים באמצעות תמחור, שיפור מאפייני מוצר או שימוש בתהליכי ייצור דומים, אלא באמצעות יצירת מוצר שלו מאפיינים שונים בתכלית, תוך שימוש במבנה ארגוני ובתהליכי ייצור ייחודיים. אסטרטגיה כזו מקשה על המתחרים לחקות את ה</a:t>
            </a:r>
            <a:r>
              <a:rPr lang="he-IL" sz="1200" b="0" i="0" u="none" strike="noStrike" kern="1200" dirty="0">
                <a:solidFill>
                  <a:schemeClr val="tx1"/>
                </a:solidFill>
                <a:latin typeface="+mn-lt"/>
                <a:ea typeface="+mn-ea"/>
                <a:cs typeface="+mn-cs"/>
                <a:hlinkClick r:id="rId8" tooltip="חדשנות"/>
              </a:rPr>
              <a:t>חדשנות</a:t>
            </a:r>
            <a:r>
              <a:rPr lang="he-IL" sz="1200" b="0" i="0" kern="1200" dirty="0">
                <a:solidFill>
                  <a:schemeClr val="tx1"/>
                </a:solidFill>
                <a:latin typeface="+mn-lt"/>
                <a:ea typeface="+mn-ea"/>
                <a:cs typeface="+mn-cs"/>
              </a:rPr>
              <a:t> במוצר, משום שחיקוי כזה תובע מהם לשנות מהותית את פעולתם וארגונם. אסטרטגיה של "אוקיינוס כחול" יוצרת, לפיכך, ים נקי מתחרות, בו החברה הנוקטת אסטרטגיה זו פונה לקהל יעד חדש, עם יתרון תחרותי ממשי המתקיים לאורך זמן. באוקיינוס הכחול התחרות אינה רלוונטית משום שחוקי המשחק עדין אינם מוגדרים ומגובשים. המושג "אוקיינוס כחול" הוא אנלוגיה לתיאור שווקים פוטנציאלים רחבים, עצומים ועמוקים, שטרם התגלו. אסטרטגיה זו מבוססת על ההנחה שגבולות השוק ומבנה התעשייה אינם נתונים וניתן ליצור אותם על ידי פעולות ואמונה בשחקנים בתעשייה.</a:t>
            </a:r>
          </a:p>
          <a:p>
            <a:r>
              <a:rPr lang="he-IL" sz="1200" b="0" i="0" kern="1200" dirty="0">
                <a:solidFill>
                  <a:schemeClr val="tx1"/>
                </a:solidFill>
                <a:latin typeface="+mn-lt"/>
                <a:ea typeface="+mn-ea"/>
                <a:cs typeface="+mn-cs"/>
              </a:rPr>
              <a:t>חדשנותם העיקרית של המחברים הייתה בשני היבטים עיקריים: הראשון הצעה לשינוי המיקוד האסטרטגי והעסקי של הפירמה מהגישה של איך להתחרות יותר טוב בתנאים ובסביבה העסקית הקיימת, אל עבר זיהוי שטחים הפנויים מתחרות, והשני בהטבעת המונח </a:t>
            </a:r>
            <a:r>
              <a:rPr lang="he-IL" sz="1200" b="0" i="0" u="none" strike="noStrike" kern="1200" dirty="0">
                <a:solidFill>
                  <a:schemeClr val="tx1"/>
                </a:solidFill>
                <a:latin typeface="+mn-lt"/>
                <a:ea typeface="+mn-ea"/>
                <a:cs typeface="+mn-cs"/>
                <a:hlinkClick r:id="rId9" tooltip="חדשנות ערך (הדף אינו קיים)"/>
              </a:rPr>
              <a:t>חדשנות ערך</a:t>
            </a:r>
            <a:r>
              <a:rPr lang="he-IL" sz="1200" b="0" i="0" kern="1200" dirty="0">
                <a:solidFill>
                  <a:schemeClr val="tx1"/>
                </a:solidFill>
                <a:latin typeface="+mn-lt"/>
                <a:ea typeface="+mn-ea"/>
                <a:cs typeface="+mn-cs"/>
              </a:rPr>
              <a:t> שתמציתו הצעה חדשנית המקפידה בה בעת לא רק להיות "חדשנית" כשלעצמה, אלא גם ובעיקר להגדיל את הערך המסופק ללקוח, תוך הקטנה או ביטול של מאפיינים או שירותים שהינם בעלי ערך מועט יותר בשוק הנוכחי. </a:t>
            </a:r>
          </a:p>
          <a:p>
            <a:endParaRPr lang="he-IL" dirty="0"/>
          </a:p>
        </p:txBody>
      </p:sp>
      <p:sp>
        <p:nvSpPr>
          <p:cNvPr id="4" name="מציין מיקום של מספר שקופית 3"/>
          <p:cNvSpPr>
            <a:spLocks noGrp="1"/>
          </p:cNvSpPr>
          <p:nvPr>
            <p:ph type="sldNum" sz="quarter" idx="10"/>
          </p:nvPr>
        </p:nvSpPr>
        <p:spPr/>
        <p:txBody>
          <a:bodyPr/>
          <a:lstStyle/>
          <a:p>
            <a:pPr>
              <a:defRPr/>
            </a:pPr>
            <a:fld id="{8879EFBD-F31B-4869-996D-B0386703D57A}" type="slidenum">
              <a:rPr lang="he-IL" smtClean="0"/>
              <a:pPr>
                <a:defRPr/>
              </a:pPr>
              <a:t>6</a:t>
            </a:fld>
            <a:endParaRPr lang="he-IL"/>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lnSpcReduction="10000"/>
          </a:bodyPr>
          <a:lstStyle/>
          <a:p>
            <a:pPr rtl="1"/>
            <a:endParaRPr lang="he-IL" sz="1200" b="0" i="0" kern="1200" dirty="0">
              <a:solidFill>
                <a:schemeClr val="tx1"/>
              </a:solidFill>
              <a:latin typeface="+mn-lt"/>
              <a:ea typeface="+mn-ea"/>
              <a:cs typeface="+mn-cs"/>
            </a:endParaRPr>
          </a:p>
          <a:p>
            <a:pPr rtl="1"/>
            <a:r>
              <a:rPr lang="he-IL" sz="1200" b="0" i="0" kern="1200" dirty="0">
                <a:solidFill>
                  <a:schemeClr val="tx1"/>
                </a:solidFill>
                <a:latin typeface="+mn-lt"/>
                <a:ea typeface="+mn-ea"/>
                <a:cs typeface="+mn-cs"/>
              </a:rPr>
              <a:t>בכל חליפת מימון יש מקום לחוב בכיר, חוב נחות שבד"כ מהווה בממוצע כ 20% מהחוב הבכיר ולכן המחיר היקר לא מאוד משפיע על הוצאות המימון של החברה</a:t>
            </a:r>
          </a:p>
          <a:p>
            <a:pPr rtl="1"/>
            <a:r>
              <a:rPr lang="he-IL" sz="1200" b="0" i="0" kern="1200" dirty="0">
                <a:solidFill>
                  <a:schemeClr val="tx1"/>
                </a:solidFill>
                <a:latin typeface="+mn-lt"/>
                <a:ea typeface="+mn-ea"/>
                <a:cs typeface="+mn-cs"/>
              </a:rPr>
              <a:t>ומאפשר לממש צמיחה ותוכניות עסקיות. </a:t>
            </a:r>
          </a:p>
          <a:p>
            <a:pPr rtl="1"/>
            <a:endParaRPr lang="he-IL" sz="1200" b="0" i="0" kern="1200" dirty="0">
              <a:solidFill>
                <a:schemeClr val="tx1"/>
              </a:solidFill>
              <a:latin typeface="+mn-lt"/>
              <a:ea typeface="+mn-ea"/>
              <a:cs typeface="+mn-cs"/>
            </a:endParaRPr>
          </a:p>
          <a:p>
            <a:pPr rtl="1"/>
            <a:endParaRPr lang="he-IL" sz="1200" b="0" i="0" kern="1200" dirty="0">
              <a:solidFill>
                <a:schemeClr val="tx1"/>
              </a:solidFill>
              <a:latin typeface="+mn-lt"/>
              <a:ea typeface="+mn-ea"/>
              <a:cs typeface="+mn-cs"/>
            </a:endParaRPr>
          </a:p>
          <a:p>
            <a:pPr rtl="1"/>
            <a:endParaRPr lang="he-IL" sz="1200" b="0" i="0" kern="1200" dirty="0">
              <a:solidFill>
                <a:schemeClr val="tx1"/>
              </a:solidFill>
              <a:latin typeface="+mn-lt"/>
              <a:ea typeface="+mn-ea"/>
              <a:cs typeface="+mn-cs"/>
            </a:endParaRPr>
          </a:p>
          <a:p>
            <a:pPr rtl="1"/>
            <a:r>
              <a:rPr lang="he-IL" sz="1200" b="0" i="0" kern="1200" dirty="0">
                <a:solidFill>
                  <a:schemeClr val="tx1"/>
                </a:solidFill>
                <a:latin typeface="+mn-lt"/>
                <a:ea typeface="+mn-ea"/>
                <a:cs typeface="+mn-cs"/>
              </a:rPr>
              <a:t>פני מספר חודשים (מרץ השנה) נכנסה לתוקף הוראה חדשה ומעניינת בחוק הבנקאות אשר קובעת בין היתר כי תאגיד בנקאי לא יסרב סירוב בלתי סביר לבקשת לווה לשעבוד שני.</a:t>
            </a:r>
            <a:br>
              <a:rPr lang="he-IL" sz="1200" b="0" i="0" kern="1200" dirty="0">
                <a:solidFill>
                  <a:schemeClr val="tx1"/>
                </a:solidFill>
                <a:latin typeface="+mn-lt"/>
                <a:ea typeface="+mn-ea"/>
                <a:cs typeface="+mn-cs"/>
              </a:rPr>
            </a:br>
            <a:br>
              <a:rPr lang="he-IL" sz="1200" b="0" i="0" kern="1200" dirty="0">
                <a:solidFill>
                  <a:schemeClr val="tx1"/>
                </a:solidFill>
                <a:latin typeface="+mn-lt"/>
                <a:ea typeface="+mn-ea"/>
                <a:cs typeface="+mn-cs"/>
              </a:rPr>
            </a:br>
            <a:r>
              <a:rPr lang="he-IL" sz="1200" b="0" i="0" kern="1200" dirty="0">
                <a:solidFill>
                  <a:schemeClr val="tx1"/>
                </a:solidFill>
                <a:latin typeface="+mn-lt"/>
                <a:ea typeface="+mn-ea"/>
                <a:cs typeface="+mn-cs"/>
              </a:rPr>
              <a:t>זה לשון הסעיף החדש שנוסף לחוק:</a:t>
            </a:r>
            <a:br>
              <a:rPr lang="he-IL" sz="1200" b="0" i="0" kern="1200" dirty="0">
                <a:solidFill>
                  <a:schemeClr val="tx1"/>
                </a:solidFill>
                <a:latin typeface="+mn-lt"/>
                <a:ea typeface="+mn-ea"/>
                <a:cs typeface="+mn-cs"/>
              </a:rPr>
            </a:br>
            <a:br>
              <a:rPr lang="he-IL" sz="1200" b="0" i="0" kern="1200" dirty="0">
                <a:solidFill>
                  <a:schemeClr val="tx1"/>
                </a:solidFill>
                <a:latin typeface="+mn-lt"/>
                <a:ea typeface="+mn-ea"/>
                <a:cs typeface="+mn-cs"/>
              </a:rPr>
            </a:br>
            <a:r>
              <a:rPr lang="he-IL" sz="1200" b="0" i="0" kern="1200" dirty="0">
                <a:solidFill>
                  <a:schemeClr val="tx1"/>
                </a:solidFill>
                <a:latin typeface="+mn-lt"/>
                <a:ea typeface="+mn-ea"/>
                <a:cs typeface="+mn-cs"/>
              </a:rPr>
              <a:t>איסור לסירוב בלתי סביר לשעבוד נוסף ולמימושו </a:t>
            </a:r>
            <a:br>
              <a:rPr lang="he-IL" sz="1200" b="0" i="0" kern="1200" dirty="0">
                <a:solidFill>
                  <a:schemeClr val="tx1"/>
                </a:solidFill>
                <a:latin typeface="+mn-lt"/>
                <a:ea typeface="+mn-ea"/>
                <a:cs typeface="+mn-cs"/>
              </a:rPr>
            </a:br>
            <a:br>
              <a:rPr lang="he-IL" sz="1200" b="0" i="0" kern="1200" dirty="0">
                <a:solidFill>
                  <a:schemeClr val="tx1"/>
                </a:solidFill>
                <a:latin typeface="+mn-lt"/>
                <a:ea typeface="+mn-ea"/>
                <a:cs typeface="+mn-cs"/>
              </a:rPr>
            </a:br>
            <a:r>
              <a:rPr lang="he-IL" sz="1200" b="0" i="0" kern="1200" dirty="0">
                <a:solidFill>
                  <a:schemeClr val="tx1"/>
                </a:solidFill>
                <a:latin typeface="+mn-lt"/>
                <a:ea typeface="+mn-ea"/>
                <a:cs typeface="+mn-cs"/>
              </a:rPr>
              <a:t>7ח.     (א)  תאגיד בנקאי לא יסרב סירוב בלתי סביר לבקשת לווה למתן הסכמתו לשעבוד נוסף של נכס, נחות בדרגתו, לטובת נושה אחר.</a:t>
            </a:r>
            <a:br>
              <a:rPr lang="he-IL" sz="1200" b="0" i="0" kern="1200" dirty="0">
                <a:solidFill>
                  <a:schemeClr val="tx1"/>
                </a:solidFill>
                <a:latin typeface="+mn-lt"/>
                <a:ea typeface="+mn-ea"/>
                <a:cs typeface="+mn-cs"/>
              </a:rPr>
            </a:br>
            <a:br>
              <a:rPr lang="he-IL" sz="1200" b="0" i="0" kern="1200" dirty="0">
                <a:solidFill>
                  <a:schemeClr val="tx1"/>
                </a:solidFill>
                <a:latin typeface="+mn-lt"/>
                <a:ea typeface="+mn-ea"/>
                <a:cs typeface="+mn-cs"/>
              </a:rPr>
            </a:br>
            <a:r>
              <a:rPr lang="he-IL" sz="1200" b="0" i="0" kern="1200" dirty="0">
                <a:solidFill>
                  <a:schemeClr val="tx1"/>
                </a:solidFill>
                <a:latin typeface="+mn-lt"/>
                <a:ea typeface="+mn-ea"/>
                <a:cs typeface="+mn-cs"/>
              </a:rPr>
              <a:t>          (ב)  שיעבד הלווה נכס בשעבוד נוסף לטובת נושה אחר, רשאי הנושה האחר לממש את השעבוד רק בהסכמת התאגיד הבנקאי; התאגיד הבנקאי לא יסרב לתת את הסכמתו אלא מטעמים סבירים.</a:t>
            </a:r>
            <a:br>
              <a:rPr lang="he-IL" sz="1200" b="0" i="0" kern="1200" dirty="0">
                <a:solidFill>
                  <a:schemeClr val="tx1"/>
                </a:solidFill>
                <a:latin typeface="+mn-lt"/>
                <a:ea typeface="+mn-ea"/>
                <a:cs typeface="+mn-cs"/>
              </a:rPr>
            </a:br>
            <a:br>
              <a:rPr lang="he-IL" sz="1200" b="0" i="0" kern="1200" dirty="0">
                <a:solidFill>
                  <a:schemeClr val="tx1"/>
                </a:solidFill>
                <a:latin typeface="+mn-lt"/>
                <a:ea typeface="+mn-ea"/>
                <a:cs typeface="+mn-cs"/>
              </a:rPr>
            </a:br>
            <a:endParaRPr lang="he-IL" sz="1200" b="0" i="0" kern="1200" dirty="0">
              <a:solidFill>
                <a:schemeClr val="tx1"/>
              </a:solidFill>
              <a:latin typeface="+mn-lt"/>
              <a:ea typeface="+mn-ea"/>
              <a:cs typeface="+mn-cs"/>
            </a:endParaRPr>
          </a:p>
          <a:p>
            <a:pPr rtl="1"/>
            <a:r>
              <a:rPr lang="he-IL" sz="1200" b="0" i="0" kern="1200" dirty="0">
                <a:solidFill>
                  <a:schemeClr val="tx1"/>
                </a:solidFill>
                <a:latin typeface="+mn-lt"/>
                <a:ea typeface="+mn-ea"/>
                <a:cs typeface="+mn-cs"/>
              </a:rPr>
              <a:t>ורד</a:t>
            </a:r>
          </a:p>
          <a:p>
            <a:endParaRPr lang="he-IL" dirty="0"/>
          </a:p>
        </p:txBody>
      </p:sp>
      <p:sp>
        <p:nvSpPr>
          <p:cNvPr id="4" name="מציין מיקום של מספר שקופית 3"/>
          <p:cNvSpPr>
            <a:spLocks noGrp="1"/>
          </p:cNvSpPr>
          <p:nvPr>
            <p:ph type="sldNum" sz="quarter" idx="10"/>
          </p:nvPr>
        </p:nvSpPr>
        <p:spPr/>
        <p:txBody>
          <a:bodyPr/>
          <a:lstStyle/>
          <a:p>
            <a:pPr>
              <a:defRPr/>
            </a:pPr>
            <a:fld id="{8879EFBD-F31B-4869-996D-B0386703D57A}" type="slidenum">
              <a:rPr lang="he-IL" smtClean="0"/>
              <a:pPr>
                <a:defRPr/>
              </a:pPr>
              <a:t>7</a:t>
            </a:fld>
            <a:endParaRPr lang="he-I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algn="just">
              <a:lnSpc>
                <a:spcPct val="100000"/>
              </a:lnSpc>
              <a:buNone/>
              <a:tabLst>
                <a:tab pos="2598738" algn="l"/>
              </a:tabLst>
            </a:pPr>
            <a:r>
              <a:rPr lang="he-IL" b="1" dirty="0"/>
              <a:t>רגולציה </a:t>
            </a:r>
          </a:p>
          <a:p>
            <a:r>
              <a:rPr lang="he-IL" dirty="0"/>
              <a:t>הוראה בחוק הבנקאות הקובעת כי תאגיד בנקאי לא יסרב סירוב בלתי סביר לבקשת לווה לרישום שעבוד שני.</a:t>
            </a:r>
          </a:p>
          <a:p>
            <a:endParaRPr lang="he-IL" dirty="0"/>
          </a:p>
        </p:txBody>
      </p:sp>
      <p:sp>
        <p:nvSpPr>
          <p:cNvPr id="4" name="מציין מיקום של מספר שקופית 3"/>
          <p:cNvSpPr>
            <a:spLocks noGrp="1"/>
          </p:cNvSpPr>
          <p:nvPr>
            <p:ph type="sldNum" sz="quarter" idx="10"/>
          </p:nvPr>
        </p:nvSpPr>
        <p:spPr/>
        <p:txBody>
          <a:bodyPr/>
          <a:lstStyle/>
          <a:p>
            <a:pPr>
              <a:defRPr/>
            </a:pPr>
            <a:fld id="{8879EFBD-F31B-4869-996D-B0386703D57A}" type="slidenum">
              <a:rPr lang="he-IL" smtClean="0"/>
              <a:pPr>
                <a:defRPr/>
              </a:pPr>
              <a:t>8</a:t>
            </a:fld>
            <a:endParaRPr lang="he-IL"/>
          </a:p>
        </p:txBody>
      </p:sp>
    </p:spTree>
    <p:extLst>
      <p:ext uri="{BB962C8B-B14F-4D97-AF65-F5344CB8AC3E}">
        <p14:creationId xmlns:p14="http://schemas.microsoft.com/office/powerpoint/2010/main" val="37010721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a:t>חברות </a:t>
            </a:r>
            <a:r>
              <a:rPr lang="he-IL" dirty="0" err="1"/>
              <a:t>פרמידה</a:t>
            </a:r>
            <a:r>
              <a:rPr lang="he-IL" dirty="0"/>
              <a:t> – נפלו בהיעדר תזרים מזומנים המצאנו מודל מימוני שבו מממנים בחובות בכירים בדרוגים גבוהים ( ניתן להמשיל ל </a:t>
            </a:r>
            <a:r>
              <a:rPr lang="en-US" dirty="0"/>
              <a:t>CDO  </a:t>
            </a:r>
            <a:r>
              <a:rPr lang="he-IL" dirty="0"/>
              <a:t>רצועות מדורגות בדרוג חוב בכיר) </a:t>
            </a:r>
          </a:p>
          <a:p>
            <a:endParaRPr lang="he-IL" dirty="0"/>
          </a:p>
          <a:p>
            <a:r>
              <a:rPr lang="he-IL" dirty="0"/>
              <a:t>עודף נכסי – הון עצמי מוחשי –</a:t>
            </a:r>
            <a:r>
              <a:rPr lang="he-IL" b="1" dirty="0"/>
              <a:t> כלכלי </a:t>
            </a:r>
            <a:r>
              <a:rPr lang="he-IL" b="0" dirty="0"/>
              <a:t>נכסים שאינם ברי מימוש, שיפור במושכר, מלאי במדינה שאין יחסים </a:t>
            </a:r>
            <a:r>
              <a:rPr lang="he-IL" b="0" dirty="0" err="1"/>
              <a:t>איתה</a:t>
            </a:r>
            <a:r>
              <a:rPr lang="he-IL" b="0" dirty="0"/>
              <a:t>.</a:t>
            </a:r>
          </a:p>
          <a:p>
            <a:endParaRPr lang="he-IL" b="0" dirty="0"/>
          </a:p>
          <a:p>
            <a:r>
              <a:rPr lang="he-IL" b="0" dirty="0"/>
              <a:t>מחזור חוב – מידת הרגישות לשוק ההון שיעורי התשואה לפדיון </a:t>
            </a:r>
          </a:p>
          <a:p>
            <a:r>
              <a:rPr lang="he-IL" b="1" dirty="0"/>
              <a:t>בהתאם לאופי פעילות החברה </a:t>
            </a:r>
          </a:p>
        </p:txBody>
      </p:sp>
      <p:sp>
        <p:nvSpPr>
          <p:cNvPr id="4" name="מציין מיקום של מספר שקופית 3"/>
          <p:cNvSpPr>
            <a:spLocks noGrp="1"/>
          </p:cNvSpPr>
          <p:nvPr>
            <p:ph type="sldNum" sz="quarter" idx="10"/>
          </p:nvPr>
        </p:nvSpPr>
        <p:spPr/>
        <p:txBody>
          <a:bodyPr/>
          <a:lstStyle/>
          <a:p>
            <a:pPr>
              <a:defRPr/>
            </a:pPr>
            <a:fld id="{8879EFBD-F31B-4869-996D-B0386703D57A}" type="slidenum">
              <a:rPr lang="he-IL" smtClean="0"/>
              <a:pPr>
                <a:defRPr/>
              </a:pPr>
              <a:t>10</a:t>
            </a:fld>
            <a:endParaRPr lang="he-IL"/>
          </a:p>
        </p:txBody>
      </p:sp>
    </p:spTree>
    <p:extLst>
      <p:ext uri="{BB962C8B-B14F-4D97-AF65-F5344CB8AC3E}">
        <p14:creationId xmlns:p14="http://schemas.microsoft.com/office/powerpoint/2010/main" val="166783426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5.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3.png"/><Relationship Id="rId4" Type="http://schemas.openxmlformats.org/officeDocument/2006/relationships/image" Target="../media/image5.png"/></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כותרת ותוכן">
    <p:spTree>
      <p:nvGrpSpPr>
        <p:cNvPr id="1" name=""/>
        <p:cNvGrpSpPr/>
        <p:nvPr/>
      </p:nvGrpSpPr>
      <p:grpSpPr>
        <a:xfrm>
          <a:off x="0" y="0"/>
          <a:ext cx="0" cy="0"/>
          <a:chOff x="0" y="0"/>
          <a:chExt cx="0" cy="0"/>
        </a:xfrm>
      </p:grpSpPr>
      <p:grpSp>
        <p:nvGrpSpPr>
          <p:cNvPr id="4" name="קבוצה 2"/>
          <p:cNvGrpSpPr>
            <a:grpSpLocks/>
          </p:cNvGrpSpPr>
          <p:nvPr userDrawn="1"/>
        </p:nvGrpSpPr>
        <p:grpSpPr bwMode="auto">
          <a:xfrm>
            <a:off x="0" y="-171450"/>
            <a:ext cx="9144000" cy="1368425"/>
            <a:chOff x="-1" y="-27384"/>
            <a:chExt cx="9144001" cy="1518155"/>
          </a:xfrm>
        </p:grpSpPr>
        <p:pic>
          <p:nvPicPr>
            <p:cNvPr id="5" name="Picture 11" descr="C:\Users\AvivitAl\Desktop\מצגות\טרי\רקע להנפשה.png"/>
            <p:cNvPicPr>
              <a:picLocks noChangeAspect="1" noChangeArrowheads="1"/>
            </p:cNvPicPr>
            <p:nvPr userDrawn="1"/>
          </p:nvPicPr>
          <p:blipFill>
            <a:blip r:embed="rId2" cstate="print"/>
            <a:srcRect/>
            <a:stretch>
              <a:fillRect/>
            </a:stretch>
          </p:blipFill>
          <p:spPr bwMode="auto">
            <a:xfrm>
              <a:off x="-1" y="795"/>
              <a:ext cx="9144001" cy="1489976"/>
            </a:xfrm>
            <a:prstGeom prst="rect">
              <a:avLst/>
            </a:prstGeom>
            <a:noFill/>
            <a:effectLst>
              <a:outerShdw blurRad="292100" dist="38100" dir="5400000" algn="t" rotWithShape="0">
                <a:schemeClr val="tx1">
                  <a:lumMod val="75000"/>
                  <a:lumOff val="25000"/>
                  <a:alpha val="40000"/>
                </a:schemeClr>
              </a:outerShdw>
            </a:effectLst>
            <a:extLst>
              <a:ext uri="{909E8E84-426E-40DD-AFC4-6F175D3DCCD1}">
                <a14:hiddenFill xmlns:a14="http://schemas.microsoft.com/office/drawing/2010/main">
                  <a:solidFill>
                    <a:srgbClr val="FFFFFF"/>
                  </a:solidFill>
                </a14:hiddenFill>
              </a:ext>
            </a:extLst>
          </p:spPr>
        </p:pic>
        <p:grpSp>
          <p:nvGrpSpPr>
            <p:cNvPr id="6" name="קבוצה 4"/>
            <p:cNvGrpSpPr>
              <a:grpSpLocks/>
            </p:cNvGrpSpPr>
            <p:nvPr userDrawn="1"/>
          </p:nvGrpSpPr>
          <p:grpSpPr bwMode="auto">
            <a:xfrm>
              <a:off x="-1" y="-27384"/>
              <a:ext cx="9144001" cy="1518155"/>
              <a:chOff x="-1" y="-1755577"/>
              <a:chExt cx="9144001" cy="1518155"/>
            </a:xfrm>
          </p:grpSpPr>
          <p:pic>
            <p:nvPicPr>
              <p:cNvPr id="7"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rot="10800000">
                <a:off x="-1" y="-1755576"/>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1755577"/>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9" name="Picture 2" descr="C:\Users\AvivitAl\Desktop\יתרון הגודל.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b="44400"/>
          <a:stretch>
            <a:fillRect/>
          </a:stretch>
        </p:blipFill>
        <p:spPr bwMode="auto">
          <a:xfrm>
            <a:off x="28575" y="-100013"/>
            <a:ext cx="2487613" cy="129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Slide Number Placeholder 5"/>
          <p:cNvSpPr txBox="1">
            <a:spLocks/>
          </p:cNvSpPr>
          <p:nvPr userDrawn="1"/>
        </p:nvSpPr>
        <p:spPr>
          <a:xfrm>
            <a:off x="8643938" y="6643688"/>
            <a:ext cx="500062" cy="214312"/>
          </a:xfrm>
          <a:prstGeom prst="rect">
            <a:avLst/>
          </a:prstGeom>
        </p:spPr>
        <p:txBody>
          <a:bodyPr rtlCol="1" anchor="ctr"/>
          <a:lstStyle>
            <a:lvl1pPr algn="r">
              <a:defRPr sz="1000" b="1">
                <a:solidFill>
                  <a:schemeClr val="bg1"/>
                </a:solidFill>
              </a:defRPr>
            </a:lvl1pPr>
          </a:lstStyle>
          <a:p>
            <a:pPr fontAlgn="auto">
              <a:spcBef>
                <a:spcPts val="0"/>
              </a:spcBef>
              <a:spcAft>
                <a:spcPts val="0"/>
              </a:spcAft>
              <a:defRPr/>
            </a:pPr>
            <a:fld id="{0FC9D57A-CB81-440B-BFC9-C5FBDFE861CB}" type="slidenum">
              <a:rPr lang="he-IL" smtClean="0">
                <a:solidFill>
                  <a:srgbClr val="000000"/>
                </a:solidFill>
                <a:latin typeface="Tahoma"/>
                <a:cs typeface="Tahoma"/>
              </a:rPr>
              <a:pPr fontAlgn="auto">
                <a:spcBef>
                  <a:spcPts val="0"/>
                </a:spcBef>
                <a:spcAft>
                  <a:spcPts val="0"/>
                </a:spcAft>
                <a:defRPr/>
              </a:pPr>
              <a:t>‹#›</a:t>
            </a:fld>
            <a:endParaRPr lang="he-IL" dirty="0">
              <a:solidFill>
                <a:srgbClr val="000000"/>
              </a:solidFill>
              <a:latin typeface="Tahoma"/>
              <a:cs typeface="Tahoma"/>
            </a:endParaRPr>
          </a:p>
        </p:txBody>
      </p:sp>
      <p:sp>
        <p:nvSpPr>
          <p:cNvPr id="3" name="מציין מיקום תוכן 2"/>
          <p:cNvSpPr>
            <a:spLocks noGrp="1"/>
          </p:cNvSpPr>
          <p:nvPr>
            <p:ph idx="1"/>
          </p:nvPr>
        </p:nvSpPr>
        <p:spPr>
          <a:xfrm>
            <a:off x="539552" y="1524000"/>
            <a:ext cx="8328967" cy="4976813"/>
          </a:xfrm>
          <a:prstGeom prst="rect">
            <a:avLst/>
          </a:prstGeom>
        </p:spPr>
        <p:txBody>
          <a:bodyPr/>
          <a:lstStyle>
            <a:lvl1pPr marL="225425" indent="-225425">
              <a:buFontTx/>
              <a:buBlip>
                <a:blip r:embed="rId5"/>
              </a:buBlip>
              <a:defRPr/>
            </a:lvl1pPr>
            <a:lvl2pPr marL="649288" indent="-225425">
              <a:buFontTx/>
              <a:buBlip>
                <a:blip r:embed="rId5"/>
              </a:buBlip>
              <a:defRPr/>
            </a:lvl2pPr>
            <a:lvl3pPr marL="1046163" indent="-238125">
              <a:buFontTx/>
              <a:buBlip>
                <a:blip r:embed="rId5"/>
              </a:buBlip>
              <a:defRPr/>
            </a:lvl3pPr>
            <a:lvl4pPr marL="1662113" indent="-228600">
              <a:buFontTx/>
              <a:buBlip>
                <a:blip r:embed="rId5"/>
              </a:buBlip>
              <a:defRPr/>
            </a:lvl4pPr>
            <a:lvl5pPr marL="2070100" indent="-228600">
              <a:buFontTx/>
              <a:buBlip>
                <a:blip r:embed="rId5"/>
              </a:buBlip>
              <a:defRPr/>
            </a:lvl5pPr>
          </a:lstStyle>
          <a:p>
            <a:pPr lvl="0"/>
            <a:r>
              <a:rPr lang="he-IL" dirty="0"/>
              <a:t>לחץ כדי לערוך סגנונות טקסט של תבנית בסיס</a:t>
            </a:r>
          </a:p>
          <a:p>
            <a:pPr lvl="1"/>
            <a:r>
              <a:rPr lang="he-IL" dirty="0"/>
              <a:t>רמה שנייה</a:t>
            </a:r>
          </a:p>
          <a:p>
            <a:pPr lvl="2"/>
            <a:r>
              <a:rPr lang="he-IL" dirty="0"/>
              <a:t>רמה שלישית</a:t>
            </a:r>
          </a:p>
          <a:p>
            <a:pPr lvl="3"/>
            <a:r>
              <a:rPr lang="he-IL" dirty="0"/>
              <a:t>רמה רביעית</a:t>
            </a:r>
          </a:p>
          <a:p>
            <a:pPr lvl="4"/>
            <a:r>
              <a:rPr lang="he-IL" dirty="0"/>
              <a:t>רמה חמישית</a:t>
            </a:r>
          </a:p>
        </p:txBody>
      </p:sp>
      <p:sp>
        <p:nvSpPr>
          <p:cNvPr id="31" name="כותרת 1"/>
          <p:cNvSpPr>
            <a:spLocks noGrp="1"/>
          </p:cNvSpPr>
          <p:nvPr>
            <p:ph type="title"/>
          </p:nvPr>
        </p:nvSpPr>
        <p:spPr>
          <a:xfrm>
            <a:off x="1835696" y="260648"/>
            <a:ext cx="7127119" cy="823912"/>
          </a:xfrm>
          <a:prstGeom prst="rect">
            <a:avLst/>
          </a:prstGeom>
        </p:spPr>
        <p:txBody>
          <a:bodyPr>
            <a:noAutofit/>
          </a:bodyPr>
          <a:lstStyle>
            <a:lvl1pPr>
              <a:defRPr sz="2600">
                <a:solidFill>
                  <a:schemeClr val="tx1"/>
                </a:solidFill>
              </a:defRPr>
            </a:lvl1pPr>
          </a:lstStyle>
          <a:p>
            <a:r>
              <a:rPr lang="he-IL" dirty="0"/>
              <a:t>לחץ כדי לערוך סגנון כותרת של תבנית בסיס</a:t>
            </a:r>
          </a:p>
        </p:txBody>
      </p:sp>
    </p:spTree>
    <p:extLst>
      <p:ext uri="{BB962C8B-B14F-4D97-AF65-F5344CB8AC3E}">
        <p14:creationId xmlns:p14="http://schemas.microsoft.com/office/powerpoint/2010/main" val="140740126"/>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9_ריק">
    <p:spTree>
      <p:nvGrpSpPr>
        <p:cNvPr id="1" name=""/>
        <p:cNvGrpSpPr/>
        <p:nvPr/>
      </p:nvGrpSpPr>
      <p:grpSpPr>
        <a:xfrm>
          <a:off x="0" y="0"/>
          <a:ext cx="0" cy="0"/>
          <a:chOff x="0" y="0"/>
          <a:chExt cx="0" cy="0"/>
        </a:xfrm>
      </p:grpSpPr>
      <p:grpSp>
        <p:nvGrpSpPr>
          <p:cNvPr id="4" name="קבוצה 2"/>
          <p:cNvGrpSpPr>
            <a:grpSpLocks/>
          </p:cNvGrpSpPr>
          <p:nvPr userDrawn="1"/>
        </p:nvGrpSpPr>
        <p:grpSpPr bwMode="auto">
          <a:xfrm>
            <a:off x="0" y="-171450"/>
            <a:ext cx="9144000" cy="1368425"/>
            <a:chOff x="-1" y="-27384"/>
            <a:chExt cx="9144001" cy="1518155"/>
          </a:xfrm>
        </p:grpSpPr>
        <p:pic>
          <p:nvPicPr>
            <p:cNvPr id="6" name="Picture 11" descr="C:\Users\AvivitAl\Desktop\מצגות\טרי\רקע להנפשה.png"/>
            <p:cNvPicPr>
              <a:picLocks noChangeAspect="1" noChangeArrowheads="1"/>
            </p:cNvPicPr>
            <p:nvPr userDrawn="1"/>
          </p:nvPicPr>
          <p:blipFill>
            <a:blip r:embed="rId2" cstate="print"/>
            <a:srcRect/>
            <a:stretch>
              <a:fillRect/>
            </a:stretch>
          </p:blipFill>
          <p:spPr bwMode="auto">
            <a:xfrm>
              <a:off x="-1" y="795"/>
              <a:ext cx="9144001" cy="1489976"/>
            </a:xfrm>
            <a:prstGeom prst="rect">
              <a:avLst/>
            </a:prstGeom>
            <a:noFill/>
            <a:effectLst>
              <a:outerShdw blurRad="292100" dist="38100" dir="5400000" algn="t" rotWithShape="0">
                <a:schemeClr val="tx1">
                  <a:lumMod val="75000"/>
                  <a:lumOff val="25000"/>
                  <a:alpha val="40000"/>
                </a:schemeClr>
              </a:outerShdw>
            </a:effectLst>
            <a:extLst>
              <a:ext uri="{909E8E84-426E-40DD-AFC4-6F175D3DCCD1}">
                <a14:hiddenFill xmlns:a14="http://schemas.microsoft.com/office/drawing/2010/main">
                  <a:solidFill>
                    <a:srgbClr val="FFFFFF"/>
                  </a:solidFill>
                </a14:hiddenFill>
              </a:ext>
            </a:extLst>
          </p:spPr>
        </p:pic>
        <p:grpSp>
          <p:nvGrpSpPr>
            <p:cNvPr id="7" name="קבוצה 4"/>
            <p:cNvGrpSpPr>
              <a:grpSpLocks/>
            </p:cNvGrpSpPr>
            <p:nvPr userDrawn="1"/>
          </p:nvGrpSpPr>
          <p:grpSpPr bwMode="auto">
            <a:xfrm>
              <a:off x="-1" y="-27384"/>
              <a:ext cx="9144001" cy="1518155"/>
              <a:chOff x="-1" y="-1755577"/>
              <a:chExt cx="9144001" cy="1518155"/>
            </a:xfrm>
          </p:grpSpPr>
          <p:pic>
            <p:nvPicPr>
              <p:cNvPr id="8"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rot="10800000">
                <a:off x="-1" y="-1755576"/>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1755577"/>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10" name="Picture 2" descr="C:\Users\AvivitAl\Desktop\יתרון הגודל.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b="44400"/>
          <a:stretch>
            <a:fillRect/>
          </a:stretch>
        </p:blipFill>
        <p:spPr bwMode="auto">
          <a:xfrm>
            <a:off x="28575" y="-100013"/>
            <a:ext cx="2487613" cy="129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5"/>
          <p:cNvSpPr txBox="1">
            <a:spLocks/>
          </p:cNvSpPr>
          <p:nvPr userDrawn="1"/>
        </p:nvSpPr>
        <p:spPr>
          <a:xfrm>
            <a:off x="8643938" y="6643688"/>
            <a:ext cx="500062" cy="214312"/>
          </a:xfrm>
          <a:prstGeom prst="rect">
            <a:avLst/>
          </a:prstGeom>
        </p:spPr>
        <p:txBody>
          <a:bodyPr rtlCol="1" anchor="ctr"/>
          <a:lstStyle>
            <a:lvl1pPr algn="r">
              <a:defRPr sz="1000" b="1">
                <a:solidFill>
                  <a:schemeClr val="bg1"/>
                </a:solidFill>
              </a:defRPr>
            </a:lvl1pPr>
          </a:lstStyle>
          <a:p>
            <a:pPr fontAlgn="auto">
              <a:spcBef>
                <a:spcPts val="0"/>
              </a:spcBef>
              <a:spcAft>
                <a:spcPts val="0"/>
              </a:spcAft>
              <a:defRPr/>
            </a:pPr>
            <a:fld id="{A80ECF48-AAFB-4AA7-9F6A-3EE2703109D6}" type="slidenum">
              <a:rPr lang="he-IL" smtClean="0">
                <a:solidFill>
                  <a:srgbClr val="000000"/>
                </a:solidFill>
                <a:latin typeface="Tahoma"/>
                <a:cs typeface="Tahoma"/>
              </a:rPr>
              <a:pPr fontAlgn="auto">
                <a:spcBef>
                  <a:spcPts val="0"/>
                </a:spcBef>
                <a:spcAft>
                  <a:spcPts val="0"/>
                </a:spcAft>
                <a:defRPr/>
              </a:pPr>
              <a:t>‹#›</a:t>
            </a:fld>
            <a:endParaRPr lang="he-IL" dirty="0">
              <a:solidFill>
                <a:srgbClr val="000000"/>
              </a:solidFill>
              <a:latin typeface="Tahoma"/>
              <a:cs typeface="Tahoma"/>
            </a:endParaRPr>
          </a:p>
        </p:txBody>
      </p:sp>
      <p:sp>
        <p:nvSpPr>
          <p:cNvPr id="5" name="מציין מיקום תוכן 2"/>
          <p:cNvSpPr>
            <a:spLocks noGrp="1"/>
          </p:cNvSpPr>
          <p:nvPr>
            <p:ph idx="1"/>
          </p:nvPr>
        </p:nvSpPr>
        <p:spPr>
          <a:xfrm>
            <a:off x="539552" y="1524000"/>
            <a:ext cx="8328967" cy="4976813"/>
          </a:xfrm>
          <a:prstGeom prst="rect">
            <a:avLst/>
          </a:prstGeom>
        </p:spPr>
        <p:txBody>
          <a:bodyPr/>
          <a:lstStyle>
            <a:lvl1pPr marL="225425" indent="-225425">
              <a:buFontTx/>
              <a:buBlip>
                <a:blip r:embed="rId5"/>
              </a:buBlip>
              <a:defRPr/>
            </a:lvl1pPr>
            <a:lvl2pPr marL="649288" indent="-225425">
              <a:buFontTx/>
              <a:buBlip>
                <a:blip r:embed="rId5"/>
              </a:buBlip>
              <a:defRPr/>
            </a:lvl2pPr>
            <a:lvl3pPr marL="1046163" indent="-238125">
              <a:buFontTx/>
              <a:buBlip>
                <a:blip r:embed="rId5"/>
              </a:buBlip>
              <a:defRPr/>
            </a:lvl3pPr>
            <a:lvl4pPr marL="1662113" indent="-228600">
              <a:buFontTx/>
              <a:buBlip>
                <a:blip r:embed="rId5"/>
              </a:buBlip>
              <a:defRPr/>
            </a:lvl4pPr>
            <a:lvl5pPr marL="2070100" indent="-228600">
              <a:buFontTx/>
              <a:buBlip>
                <a:blip r:embed="rId5"/>
              </a:buBlip>
              <a:defRPr/>
            </a:lvl5pPr>
          </a:lstStyle>
          <a:p>
            <a:pPr lvl="0"/>
            <a:r>
              <a:rPr lang="he-IL" dirty="0"/>
              <a:t>לחץ כדי לערוך סגנונות טקסט של תבנית בסיס</a:t>
            </a:r>
          </a:p>
          <a:p>
            <a:pPr lvl="1"/>
            <a:r>
              <a:rPr lang="he-IL" dirty="0"/>
              <a:t>רמה שנייה</a:t>
            </a:r>
          </a:p>
          <a:p>
            <a:pPr lvl="2"/>
            <a:r>
              <a:rPr lang="he-IL" dirty="0"/>
              <a:t>רמה שלישית</a:t>
            </a:r>
          </a:p>
          <a:p>
            <a:pPr lvl="3"/>
            <a:r>
              <a:rPr lang="he-IL" dirty="0"/>
              <a:t>רמה רביעית</a:t>
            </a:r>
          </a:p>
          <a:p>
            <a:pPr lvl="4"/>
            <a:r>
              <a:rPr lang="he-IL" dirty="0"/>
              <a:t>רמה חמישית</a:t>
            </a:r>
          </a:p>
        </p:txBody>
      </p:sp>
      <p:sp>
        <p:nvSpPr>
          <p:cNvPr id="13" name="כותרת 1"/>
          <p:cNvSpPr>
            <a:spLocks noGrp="1"/>
          </p:cNvSpPr>
          <p:nvPr>
            <p:ph type="title"/>
          </p:nvPr>
        </p:nvSpPr>
        <p:spPr>
          <a:xfrm>
            <a:off x="1835696" y="260648"/>
            <a:ext cx="7127119" cy="823912"/>
          </a:xfrm>
          <a:prstGeom prst="rect">
            <a:avLst/>
          </a:prstGeom>
        </p:spPr>
        <p:txBody>
          <a:bodyPr>
            <a:noAutofit/>
          </a:bodyPr>
          <a:lstStyle>
            <a:lvl1pPr>
              <a:defRPr sz="2600">
                <a:solidFill>
                  <a:schemeClr val="tx1"/>
                </a:solidFill>
              </a:defRPr>
            </a:lvl1pPr>
          </a:lstStyle>
          <a:p>
            <a:r>
              <a:rPr lang="he-IL" dirty="0"/>
              <a:t>לחץ כדי לערוך סגנון כותרת של תבנית בסיס</a:t>
            </a:r>
          </a:p>
        </p:txBody>
      </p:sp>
    </p:spTree>
    <p:extLst>
      <p:ext uri="{BB962C8B-B14F-4D97-AF65-F5344CB8AC3E}">
        <p14:creationId xmlns:p14="http://schemas.microsoft.com/office/powerpoint/2010/main" val="3315610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1_ריק">
    <p:spTree>
      <p:nvGrpSpPr>
        <p:cNvPr id="1" name=""/>
        <p:cNvGrpSpPr/>
        <p:nvPr/>
      </p:nvGrpSpPr>
      <p:grpSpPr>
        <a:xfrm>
          <a:off x="0" y="0"/>
          <a:ext cx="0" cy="0"/>
          <a:chOff x="0" y="0"/>
          <a:chExt cx="0" cy="0"/>
        </a:xfrm>
      </p:grpSpPr>
      <p:grpSp>
        <p:nvGrpSpPr>
          <p:cNvPr id="4" name="קבוצה 2"/>
          <p:cNvGrpSpPr>
            <a:grpSpLocks/>
          </p:cNvGrpSpPr>
          <p:nvPr userDrawn="1"/>
        </p:nvGrpSpPr>
        <p:grpSpPr bwMode="auto">
          <a:xfrm>
            <a:off x="0" y="-171450"/>
            <a:ext cx="9144000" cy="1368425"/>
            <a:chOff x="-1" y="-27384"/>
            <a:chExt cx="9144001" cy="1518155"/>
          </a:xfrm>
        </p:grpSpPr>
        <p:pic>
          <p:nvPicPr>
            <p:cNvPr id="6" name="Picture 11" descr="C:\Users\AvivitAl\Desktop\מצגות\טרי\רקע להנפשה.png"/>
            <p:cNvPicPr>
              <a:picLocks noChangeAspect="1" noChangeArrowheads="1"/>
            </p:cNvPicPr>
            <p:nvPr userDrawn="1"/>
          </p:nvPicPr>
          <p:blipFill>
            <a:blip r:embed="rId2" cstate="print"/>
            <a:srcRect/>
            <a:stretch>
              <a:fillRect/>
            </a:stretch>
          </p:blipFill>
          <p:spPr bwMode="auto">
            <a:xfrm>
              <a:off x="-1" y="795"/>
              <a:ext cx="9144001" cy="1489976"/>
            </a:xfrm>
            <a:prstGeom prst="rect">
              <a:avLst/>
            </a:prstGeom>
            <a:noFill/>
            <a:effectLst>
              <a:outerShdw blurRad="292100" dist="38100" dir="5400000" algn="t" rotWithShape="0">
                <a:schemeClr val="tx1">
                  <a:lumMod val="75000"/>
                  <a:lumOff val="25000"/>
                  <a:alpha val="40000"/>
                </a:schemeClr>
              </a:outerShdw>
            </a:effectLst>
            <a:extLst>
              <a:ext uri="{909E8E84-426E-40DD-AFC4-6F175D3DCCD1}">
                <a14:hiddenFill xmlns:a14="http://schemas.microsoft.com/office/drawing/2010/main">
                  <a:solidFill>
                    <a:srgbClr val="FFFFFF"/>
                  </a:solidFill>
                </a14:hiddenFill>
              </a:ext>
            </a:extLst>
          </p:spPr>
        </p:pic>
        <p:grpSp>
          <p:nvGrpSpPr>
            <p:cNvPr id="7" name="קבוצה 4"/>
            <p:cNvGrpSpPr>
              <a:grpSpLocks/>
            </p:cNvGrpSpPr>
            <p:nvPr userDrawn="1"/>
          </p:nvGrpSpPr>
          <p:grpSpPr bwMode="auto">
            <a:xfrm>
              <a:off x="-1" y="-27384"/>
              <a:ext cx="9144001" cy="1518155"/>
              <a:chOff x="-1" y="-1755577"/>
              <a:chExt cx="9144001" cy="1518155"/>
            </a:xfrm>
          </p:grpSpPr>
          <p:pic>
            <p:nvPicPr>
              <p:cNvPr id="8"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rot="10800000">
                <a:off x="-1" y="-1755576"/>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1755577"/>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10" name="Picture 2" descr="C:\Users\AvivitAl\Desktop\יתרון הגודל.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b="44400"/>
          <a:stretch>
            <a:fillRect/>
          </a:stretch>
        </p:blipFill>
        <p:spPr bwMode="auto">
          <a:xfrm>
            <a:off x="28575" y="-100013"/>
            <a:ext cx="2487613" cy="129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5"/>
          <p:cNvSpPr txBox="1">
            <a:spLocks/>
          </p:cNvSpPr>
          <p:nvPr userDrawn="1"/>
        </p:nvSpPr>
        <p:spPr>
          <a:xfrm>
            <a:off x="8643938" y="6643688"/>
            <a:ext cx="500062" cy="214312"/>
          </a:xfrm>
          <a:prstGeom prst="rect">
            <a:avLst/>
          </a:prstGeom>
        </p:spPr>
        <p:txBody>
          <a:bodyPr rtlCol="1" anchor="ctr"/>
          <a:lstStyle>
            <a:lvl1pPr algn="r">
              <a:defRPr sz="1000" b="1">
                <a:solidFill>
                  <a:schemeClr val="bg1"/>
                </a:solidFill>
              </a:defRPr>
            </a:lvl1pPr>
          </a:lstStyle>
          <a:p>
            <a:pPr fontAlgn="auto">
              <a:spcBef>
                <a:spcPts val="0"/>
              </a:spcBef>
              <a:spcAft>
                <a:spcPts val="0"/>
              </a:spcAft>
              <a:defRPr/>
            </a:pPr>
            <a:fld id="{A80ECF48-AAFB-4AA7-9F6A-3EE2703109D6}" type="slidenum">
              <a:rPr lang="he-IL" smtClean="0">
                <a:solidFill>
                  <a:srgbClr val="000000"/>
                </a:solidFill>
                <a:latin typeface="Tahoma"/>
                <a:cs typeface="Tahoma"/>
              </a:rPr>
              <a:pPr fontAlgn="auto">
                <a:spcBef>
                  <a:spcPts val="0"/>
                </a:spcBef>
                <a:spcAft>
                  <a:spcPts val="0"/>
                </a:spcAft>
                <a:defRPr/>
              </a:pPr>
              <a:t>‹#›</a:t>
            </a:fld>
            <a:endParaRPr lang="he-IL" dirty="0">
              <a:solidFill>
                <a:srgbClr val="000000"/>
              </a:solidFill>
              <a:latin typeface="Tahoma"/>
              <a:cs typeface="Tahoma"/>
            </a:endParaRPr>
          </a:p>
        </p:txBody>
      </p:sp>
      <p:sp>
        <p:nvSpPr>
          <p:cNvPr id="5" name="מציין מיקום תוכן 2"/>
          <p:cNvSpPr>
            <a:spLocks noGrp="1"/>
          </p:cNvSpPr>
          <p:nvPr>
            <p:ph idx="1"/>
          </p:nvPr>
        </p:nvSpPr>
        <p:spPr>
          <a:xfrm>
            <a:off x="539552" y="1524000"/>
            <a:ext cx="8328967" cy="4976813"/>
          </a:xfrm>
          <a:prstGeom prst="rect">
            <a:avLst/>
          </a:prstGeom>
        </p:spPr>
        <p:txBody>
          <a:bodyPr/>
          <a:lstStyle>
            <a:lvl1pPr marL="225425" indent="-225425">
              <a:buFontTx/>
              <a:buBlip>
                <a:blip r:embed="rId5"/>
              </a:buBlip>
              <a:defRPr/>
            </a:lvl1pPr>
            <a:lvl2pPr marL="649288" indent="-225425">
              <a:buFontTx/>
              <a:buBlip>
                <a:blip r:embed="rId5"/>
              </a:buBlip>
              <a:defRPr/>
            </a:lvl2pPr>
            <a:lvl3pPr marL="1046163" indent="-238125">
              <a:buFontTx/>
              <a:buBlip>
                <a:blip r:embed="rId5"/>
              </a:buBlip>
              <a:defRPr/>
            </a:lvl3pPr>
            <a:lvl4pPr marL="1662113" indent="-228600">
              <a:buFontTx/>
              <a:buBlip>
                <a:blip r:embed="rId5"/>
              </a:buBlip>
              <a:defRPr/>
            </a:lvl4pPr>
            <a:lvl5pPr marL="2070100" indent="-228600">
              <a:buFontTx/>
              <a:buBlip>
                <a:blip r:embed="rId5"/>
              </a:buBlip>
              <a:defRPr/>
            </a:lvl5pPr>
          </a:lstStyle>
          <a:p>
            <a:pPr lvl="0"/>
            <a:r>
              <a:rPr lang="he-IL" dirty="0"/>
              <a:t>לחץ כדי לערוך סגנונות טקסט של תבנית בסיס</a:t>
            </a:r>
          </a:p>
          <a:p>
            <a:pPr lvl="1"/>
            <a:r>
              <a:rPr lang="he-IL" dirty="0"/>
              <a:t>רמה שנייה</a:t>
            </a:r>
          </a:p>
          <a:p>
            <a:pPr lvl="2"/>
            <a:r>
              <a:rPr lang="he-IL" dirty="0"/>
              <a:t>רמה שלישית</a:t>
            </a:r>
          </a:p>
          <a:p>
            <a:pPr lvl="3"/>
            <a:r>
              <a:rPr lang="he-IL" dirty="0"/>
              <a:t>רמה רביעית</a:t>
            </a:r>
          </a:p>
          <a:p>
            <a:pPr lvl="4"/>
            <a:r>
              <a:rPr lang="he-IL" dirty="0"/>
              <a:t>רמה חמישית</a:t>
            </a:r>
          </a:p>
        </p:txBody>
      </p:sp>
      <p:sp>
        <p:nvSpPr>
          <p:cNvPr id="13" name="כותרת 1"/>
          <p:cNvSpPr>
            <a:spLocks noGrp="1"/>
          </p:cNvSpPr>
          <p:nvPr>
            <p:ph type="title"/>
          </p:nvPr>
        </p:nvSpPr>
        <p:spPr>
          <a:xfrm>
            <a:off x="1835696" y="260648"/>
            <a:ext cx="7127119" cy="823912"/>
          </a:xfrm>
          <a:prstGeom prst="rect">
            <a:avLst/>
          </a:prstGeom>
        </p:spPr>
        <p:txBody>
          <a:bodyPr>
            <a:noAutofit/>
          </a:bodyPr>
          <a:lstStyle>
            <a:lvl1pPr>
              <a:defRPr sz="2600">
                <a:solidFill>
                  <a:schemeClr val="tx1"/>
                </a:solidFill>
              </a:defRPr>
            </a:lvl1pPr>
          </a:lstStyle>
          <a:p>
            <a:r>
              <a:rPr lang="he-IL" dirty="0"/>
              <a:t>לחץ כדי לערוך סגנון כותרת של תבנית בסיס</a:t>
            </a:r>
          </a:p>
        </p:txBody>
      </p:sp>
    </p:spTree>
    <p:extLst>
      <p:ext uri="{BB962C8B-B14F-4D97-AF65-F5344CB8AC3E}">
        <p14:creationId xmlns:p14="http://schemas.microsoft.com/office/powerpoint/2010/main" val="3315610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2_ריק">
    <p:spTree>
      <p:nvGrpSpPr>
        <p:cNvPr id="1" name=""/>
        <p:cNvGrpSpPr/>
        <p:nvPr/>
      </p:nvGrpSpPr>
      <p:grpSpPr>
        <a:xfrm>
          <a:off x="0" y="0"/>
          <a:ext cx="0" cy="0"/>
          <a:chOff x="0" y="0"/>
          <a:chExt cx="0" cy="0"/>
        </a:xfrm>
      </p:grpSpPr>
      <p:grpSp>
        <p:nvGrpSpPr>
          <p:cNvPr id="4" name="קבוצה 2"/>
          <p:cNvGrpSpPr>
            <a:grpSpLocks/>
          </p:cNvGrpSpPr>
          <p:nvPr userDrawn="1"/>
        </p:nvGrpSpPr>
        <p:grpSpPr bwMode="auto">
          <a:xfrm>
            <a:off x="0" y="-171450"/>
            <a:ext cx="9144000" cy="1368425"/>
            <a:chOff x="-1" y="-27384"/>
            <a:chExt cx="9144001" cy="1518155"/>
          </a:xfrm>
        </p:grpSpPr>
        <p:pic>
          <p:nvPicPr>
            <p:cNvPr id="6" name="Picture 11" descr="C:\Users\AvivitAl\Desktop\מצגות\טרי\רקע להנפשה.png"/>
            <p:cNvPicPr>
              <a:picLocks noChangeAspect="1" noChangeArrowheads="1"/>
            </p:cNvPicPr>
            <p:nvPr userDrawn="1"/>
          </p:nvPicPr>
          <p:blipFill>
            <a:blip r:embed="rId2" cstate="print"/>
            <a:srcRect/>
            <a:stretch>
              <a:fillRect/>
            </a:stretch>
          </p:blipFill>
          <p:spPr bwMode="auto">
            <a:xfrm>
              <a:off x="-1" y="795"/>
              <a:ext cx="9144001" cy="1489976"/>
            </a:xfrm>
            <a:prstGeom prst="rect">
              <a:avLst/>
            </a:prstGeom>
            <a:noFill/>
            <a:effectLst>
              <a:outerShdw blurRad="292100" dist="38100" dir="5400000" algn="t" rotWithShape="0">
                <a:schemeClr val="tx1">
                  <a:lumMod val="75000"/>
                  <a:lumOff val="25000"/>
                  <a:alpha val="40000"/>
                </a:schemeClr>
              </a:outerShdw>
            </a:effectLst>
            <a:extLst>
              <a:ext uri="{909E8E84-426E-40DD-AFC4-6F175D3DCCD1}">
                <a14:hiddenFill xmlns:a14="http://schemas.microsoft.com/office/drawing/2010/main">
                  <a:solidFill>
                    <a:srgbClr val="FFFFFF"/>
                  </a:solidFill>
                </a14:hiddenFill>
              </a:ext>
            </a:extLst>
          </p:spPr>
        </p:pic>
        <p:grpSp>
          <p:nvGrpSpPr>
            <p:cNvPr id="7" name="קבוצה 4"/>
            <p:cNvGrpSpPr>
              <a:grpSpLocks/>
            </p:cNvGrpSpPr>
            <p:nvPr userDrawn="1"/>
          </p:nvGrpSpPr>
          <p:grpSpPr bwMode="auto">
            <a:xfrm>
              <a:off x="-1" y="-27384"/>
              <a:ext cx="9144001" cy="1518155"/>
              <a:chOff x="-1" y="-1755577"/>
              <a:chExt cx="9144001" cy="1518155"/>
            </a:xfrm>
          </p:grpSpPr>
          <p:pic>
            <p:nvPicPr>
              <p:cNvPr id="8"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rot="10800000">
                <a:off x="-1" y="-1755576"/>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1755577"/>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10" name="Picture 2" descr="C:\Users\AvivitAl\Desktop\יתרון הגודל.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b="44400"/>
          <a:stretch>
            <a:fillRect/>
          </a:stretch>
        </p:blipFill>
        <p:spPr bwMode="auto">
          <a:xfrm>
            <a:off x="28575" y="-100013"/>
            <a:ext cx="2487613" cy="129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5"/>
          <p:cNvSpPr txBox="1">
            <a:spLocks/>
          </p:cNvSpPr>
          <p:nvPr userDrawn="1"/>
        </p:nvSpPr>
        <p:spPr>
          <a:xfrm>
            <a:off x="8643938" y="6643688"/>
            <a:ext cx="500062" cy="214312"/>
          </a:xfrm>
          <a:prstGeom prst="rect">
            <a:avLst/>
          </a:prstGeom>
        </p:spPr>
        <p:txBody>
          <a:bodyPr rtlCol="1" anchor="ctr"/>
          <a:lstStyle>
            <a:lvl1pPr algn="r">
              <a:defRPr sz="1000" b="1">
                <a:solidFill>
                  <a:schemeClr val="bg1"/>
                </a:solidFill>
              </a:defRPr>
            </a:lvl1pPr>
          </a:lstStyle>
          <a:p>
            <a:pPr fontAlgn="auto">
              <a:spcBef>
                <a:spcPts val="0"/>
              </a:spcBef>
              <a:spcAft>
                <a:spcPts val="0"/>
              </a:spcAft>
              <a:defRPr/>
            </a:pPr>
            <a:fld id="{A80ECF48-AAFB-4AA7-9F6A-3EE2703109D6}" type="slidenum">
              <a:rPr lang="he-IL" smtClean="0">
                <a:solidFill>
                  <a:srgbClr val="000000"/>
                </a:solidFill>
                <a:latin typeface="Tahoma"/>
                <a:cs typeface="Tahoma"/>
              </a:rPr>
              <a:pPr fontAlgn="auto">
                <a:spcBef>
                  <a:spcPts val="0"/>
                </a:spcBef>
                <a:spcAft>
                  <a:spcPts val="0"/>
                </a:spcAft>
                <a:defRPr/>
              </a:pPr>
              <a:t>‹#›</a:t>
            </a:fld>
            <a:endParaRPr lang="he-IL" dirty="0">
              <a:solidFill>
                <a:srgbClr val="000000"/>
              </a:solidFill>
              <a:latin typeface="Tahoma"/>
              <a:cs typeface="Tahoma"/>
            </a:endParaRPr>
          </a:p>
        </p:txBody>
      </p:sp>
      <p:sp>
        <p:nvSpPr>
          <p:cNvPr id="5" name="מציין מיקום תוכן 2"/>
          <p:cNvSpPr>
            <a:spLocks noGrp="1"/>
          </p:cNvSpPr>
          <p:nvPr>
            <p:ph idx="1"/>
          </p:nvPr>
        </p:nvSpPr>
        <p:spPr>
          <a:xfrm>
            <a:off x="539552" y="1524000"/>
            <a:ext cx="8328967" cy="4976813"/>
          </a:xfrm>
          <a:prstGeom prst="rect">
            <a:avLst/>
          </a:prstGeom>
        </p:spPr>
        <p:txBody>
          <a:bodyPr/>
          <a:lstStyle>
            <a:lvl1pPr marL="225425" indent="-225425">
              <a:buFontTx/>
              <a:buBlip>
                <a:blip r:embed="rId5"/>
              </a:buBlip>
              <a:defRPr/>
            </a:lvl1pPr>
            <a:lvl2pPr marL="649288" indent="-225425">
              <a:buFontTx/>
              <a:buBlip>
                <a:blip r:embed="rId5"/>
              </a:buBlip>
              <a:defRPr/>
            </a:lvl2pPr>
            <a:lvl3pPr marL="1046163" indent="-238125">
              <a:buFontTx/>
              <a:buBlip>
                <a:blip r:embed="rId5"/>
              </a:buBlip>
              <a:defRPr/>
            </a:lvl3pPr>
            <a:lvl4pPr marL="1662113" indent="-228600">
              <a:buFontTx/>
              <a:buBlip>
                <a:blip r:embed="rId5"/>
              </a:buBlip>
              <a:defRPr/>
            </a:lvl4pPr>
            <a:lvl5pPr marL="2070100" indent="-228600">
              <a:buFontTx/>
              <a:buBlip>
                <a:blip r:embed="rId5"/>
              </a:buBlip>
              <a:defRPr/>
            </a:lvl5pPr>
          </a:lstStyle>
          <a:p>
            <a:pPr lvl="0"/>
            <a:r>
              <a:rPr lang="he-IL" dirty="0"/>
              <a:t>לחץ כדי לערוך סגנונות טקסט של תבנית בסיס</a:t>
            </a:r>
          </a:p>
          <a:p>
            <a:pPr lvl="1"/>
            <a:r>
              <a:rPr lang="he-IL" dirty="0"/>
              <a:t>רמה שנייה</a:t>
            </a:r>
          </a:p>
          <a:p>
            <a:pPr lvl="2"/>
            <a:r>
              <a:rPr lang="he-IL" dirty="0"/>
              <a:t>רמה שלישית</a:t>
            </a:r>
          </a:p>
          <a:p>
            <a:pPr lvl="3"/>
            <a:r>
              <a:rPr lang="he-IL" dirty="0"/>
              <a:t>רמה רביעית</a:t>
            </a:r>
          </a:p>
          <a:p>
            <a:pPr lvl="4"/>
            <a:r>
              <a:rPr lang="he-IL" dirty="0"/>
              <a:t>רמה חמישית</a:t>
            </a:r>
          </a:p>
        </p:txBody>
      </p:sp>
      <p:sp>
        <p:nvSpPr>
          <p:cNvPr id="13" name="כותרת 1"/>
          <p:cNvSpPr>
            <a:spLocks noGrp="1"/>
          </p:cNvSpPr>
          <p:nvPr>
            <p:ph type="title"/>
          </p:nvPr>
        </p:nvSpPr>
        <p:spPr>
          <a:xfrm>
            <a:off x="1835696" y="260648"/>
            <a:ext cx="7127119" cy="823912"/>
          </a:xfrm>
          <a:prstGeom prst="rect">
            <a:avLst/>
          </a:prstGeom>
        </p:spPr>
        <p:txBody>
          <a:bodyPr>
            <a:noAutofit/>
          </a:bodyPr>
          <a:lstStyle>
            <a:lvl1pPr>
              <a:defRPr sz="2600">
                <a:solidFill>
                  <a:schemeClr val="tx1"/>
                </a:solidFill>
              </a:defRPr>
            </a:lvl1pPr>
          </a:lstStyle>
          <a:p>
            <a:r>
              <a:rPr lang="he-IL" dirty="0"/>
              <a:t>לחץ כדי לערוך סגנון כותרת של תבנית בסיס</a:t>
            </a:r>
          </a:p>
        </p:txBody>
      </p:sp>
    </p:spTree>
    <p:extLst>
      <p:ext uri="{BB962C8B-B14F-4D97-AF65-F5344CB8AC3E}">
        <p14:creationId xmlns:p14="http://schemas.microsoft.com/office/powerpoint/2010/main" val="3315610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כותרת ותוכן">
    <p:spTree>
      <p:nvGrpSpPr>
        <p:cNvPr id="1" name=""/>
        <p:cNvGrpSpPr/>
        <p:nvPr/>
      </p:nvGrpSpPr>
      <p:grpSpPr>
        <a:xfrm>
          <a:off x="0" y="0"/>
          <a:ext cx="0" cy="0"/>
          <a:chOff x="0" y="0"/>
          <a:chExt cx="0" cy="0"/>
        </a:xfrm>
      </p:grpSpPr>
      <p:sp>
        <p:nvSpPr>
          <p:cNvPr id="28" name="מלבן 27"/>
          <p:cNvSpPr/>
          <p:nvPr userDrawn="1"/>
        </p:nvSpPr>
        <p:spPr>
          <a:xfrm>
            <a:off x="214282" y="238104"/>
            <a:ext cx="8715436" cy="6381795"/>
          </a:xfrm>
          <a:prstGeom prst="rect">
            <a:avLst/>
          </a:prstGeom>
          <a:noFill/>
          <a:ln w="38100" cap="flat" cmpd="sng" algn="ctr">
            <a:solidFill>
              <a:srgbClr val="385D8A"/>
            </a:solidFill>
            <a:prstDash val="solid"/>
          </a:ln>
          <a:effectLst/>
        </p:spPr>
        <p:txBody>
          <a:bodyPr rtlCol="1" anchor="ctr"/>
          <a:lstStyle/>
          <a:p>
            <a:pPr algn="ctr" fontAlgn="auto">
              <a:spcBef>
                <a:spcPts val="0"/>
              </a:spcBef>
              <a:spcAft>
                <a:spcPts val="0"/>
              </a:spcAft>
              <a:defRPr/>
            </a:pPr>
            <a:endParaRPr lang="he-IL" kern="0">
              <a:solidFill>
                <a:prstClr val="white"/>
              </a:solidFill>
              <a:latin typeface="Calibri"/>
              <a:cs typeface="Arial"/>
            </a:endParaRPr>
          </a:p>
        </p:txBody>
      </p:sp>
      <p:sp>
        <p:nvSpPr>
          <p:cNvPr id="32" name="מלבן 31"/>
          <p:cNvSpPr/>
          <p:nvPr userDrawn="1"/>
        </p:nvSpPr>
        <p:spPr>
          <a:xfrm rot="5400000">
            <a:off x="4346003" y="2042716"/>
            <a:ext cx="461127" cy="8706302"/>
          </a:xfrm>
          <a:prstGeom prst="rect">
            <a:avLst/>
          </a:prstGeom>
          <a:solidFill>
            <a:srgbClr val="385D8A"/>
          </a:solidFill>
          <a:ln w="25400" cap="flat" cmpd="sng" algn="ctr">
            <a:solidFill>
              <a:srgbClr val="385D8A"/>
            </a:solidFill>
            <a:prstDash val="solid"/>
          </a:ln>
          <a:effectLst/>
        </p:spPr>
        <p:txBody>
          <a:bodyPr rtlCol="1" anchor="ctr"/>
          <a:lstStyle/>
          <a:p>
            <a:pPr algn="ctr" fontAlgn="auto">
              <a:spcBef>
                <a:spcPts val="0"/>
              </a:spcBef>
              <a:spcAft>
                <a:spcPts val="0"/>
              </a:spcAft>
              <a:defRPr/>
            </a:pPr>
            <a:endParaRPr lang="he-IL" kern="0">
              <a:solidFill>
                <a:prstClr val="white"/>
              </a:solidFill>
              <a:latin typeface="Calibri"/>
              <a:cs typeface="Arial"/>
            </a:endParaRPr>
          </a:p>
        </p:txBody>
      </p:sp>
      <p:sp>
        <p:nvSpPr>
          <p:cNvPr id="39" name="כותרת 1"/>
          <p:cNvSpPr>
            <a:spLocks noGrp="1"/>
          </p:cNvSpPr>
          <p:nvPr>
            <p:ph type="title"/>
          </p:nvPr>
        </p:nvSpPr>
        <p:spPr>
          <a:xfrm>
            <a:off x="406562" y="274637"/>
            <a:ext cx="8280238" cy="1143000"/>
          </a:xfrm>
          <a:prstGeom prst="rect">
            <a:avLst/>
          </a:prstGeom>
        </p:spPr>
        <p:txBody>
          <a:bodyPr>
            <a:normAutofit/>
          </a:bodyPr>
          <a:lstStyle>
            <a:lvl1pPr algn="r">
              <a:defRPr sz="2400" b="1">
                <a:solidFill>
                  <a:srgbClr val="385D8A"/>
                </a:solidFill>
                <a:latin typeface="Tahoma" pitchFamily="34" charset="0"/>
                <a:ea typeface="Tahoma" pitchFamily="34" charset="0"/>
                <a:cs typeface="Tahoma" pitchFamily="34" charset="0"/>
              </a:defRPr>
            </a:lvl1pPr>
          </a:lstStyle>
          <a:p>
            <a:r>
              <a:rPr lang="he-IL" dirty="0"/>
              <a:t>לחץ כדי לערוך סגנון כותרת של תבנית בסיס</a:t>
            </a:r>
          </a:p>
        </p:txBody>
      </p:sp>
      <p:sp>
        <p:nvSpPr>
          <p:cNvPr id="40" name="מציין מיקום תוכן 2"/>
          <p:cNvSpPr>
            <a:spLocks noGrp="1"/>
          </p:cNvSpPr>
          <p:nvPr>
            <p:ph idx="1"/>
          </p:nvPr>
        </p:nvSpPr>
        <p:spPr>
          <a:xfrm>
            <a:off x="406562" y="1600201"/>
            <a:ext cx="8280238" cy="4525963"/>
          </a:xfrm>
          <a:prstGeom prst="rect">
            <a:avLst/>
          </a:prstGeom>
        </p:spPr>
        <p:txBody>
          <a:bodyPr>
            <a:normAutofit/>
          </a:bodyPr>
          <a:lstStyle>
            <a:lvl1pPr algn="r">
              <a:buFont typeface="Wingdings" pitchFamily="2" charset="2"/>
              <a:buChar char="§"/>
              <a:defRPr sz="2000">
                <a:solidFill>
                  <a:schemeClr val="tx1">
                    <a:lumMod val="65000"/>
                    <a:lumOff val="35000"/>
                  </a:schemeClr>
                </a:solidFill>
                <a:latin typeface="Tahoma" pitchFamily="34" charset="0"/>
                <a:ea typeface="Tahoma" pitchFamily="34" charset="0"/>
                <a:cs typeface="Tahoma" pitchFamily="34" charset="0"/>
              </a:defRPr>
            </a:lvl1pPr>
            <a:lvl2pPr algn="r">
              <a:buFont typeface="Wingdings" pitchFamily="2" charset="2"/>
              <a:buChar char="§"/>
              <a:defRPr sz="2000">
                <a:solidFill>
                  <a:schemeClr val="tx1">
                    <a:lumMod val="65000"/>
                    <a:lumOff val="35000"/>
                  </a:schemeClr>
                </a:solidFill>
                <a:latin typeface="Tahoma" pitchFamily="34" charset="0"/>
                <a:ea typeface="Tahoma" pitchFamily="34" charset="0"/>
                <a:cs typeface="Tahoma" pitchFamily="34" charset="0"/>
              </a:defRPr>
            </a:lvl2pPr>
            <a:lvl3pPr algn="r">
              <a:buFont typeface="Wingdings" pitchFamily="2" charset="2"/>
              <a:buChar char="§"/>
              <a:defRPr sz="2000">
                <a:solidFill>
                  <a:schemeClr val="tx1">
                    <a:lumMod val="65000"/>
                    <a:lumOff val="35000"/>
                  </a:schemeClr>
                </a:solidFill>
                <a:latin typeface="Tahoma" pitchFamily="34" charset="0"/>
                <a:ea typeface="Tahoma" pitchFamily="34" charset="0"/>
                <a:cs typeface="Tahoma" pitchFamily="34" charset="0"/>
              </a:defRPr>
            </a:lvl3pPr>
            <a:lvl4pPr algn="r">
              <a:buFont typeface="Wingdings" pitchFamily="2" charset="2"/>
              <a:buChar char="§"/>
              <a:defRPr sz="2000">
                <a:solidFill>
                  <a:schemeClr val="tx1">
                    <a:lumMod val="65000"/>
                    <a:lumOff val="35000"/>
                  </a:schemeClr>
                </a:solidFill>
                <a:latin typeface="Tahoma" pitchFamily="34" charset="0"/>
                <a:ea typeface="Tahoma" pitchFamily="34" charset="0"/>
                <a:cs typeface="Tahoma" pitchFamily="34" charset="0"/>
              </a:defRPr>
            </a:lvl4pPr>
            <a:lvl5pPr algn="r">
              <a:buFont typeface="Wingdings" pitchFamily="2" charset="2"/>
              <a:buChar char="§"/>
              <a:defRPr sz="2000">
                <a:solidFill>
                  <a:schemeClr val="tx1">
                    <a:lumMod val="65000"/>
                    <a:lumOff val="35000"/>
                  </a:schemeClr>
                </a:solidFill>
                <a:latin typeface="Tahoma" pitchFamily="34" charset="0"/>
                <a:ea typeface="Tahoma" pitchFamily="34" charset="0"/>
                <a:cs typeface="Tahoma" pitchFamily="34" charset="0"/>
              </a:defRPr>
            </a:lvl5pPr>
          </a:lstStyle>
          <a:p>
            <a:pPr lvl="0"/>
            <a:r>
              <a:rPr lang="he-IL" dirty="0"/>
              <a:t>לחץ כדי לערוך סגנונות טקסט של תבנית בסיס</a:t>
            </a:r>
          </a:p>
          <a:p>
            <a:pPr lvl="1"/>
            <a:r>
              <a:rPr lang="he-IL" dirty="0"/>
              <a:t>רמה שנייה</a:t>
            </a:r>
          </a:p>
          <a:p>
            <a:pPr lvl="2"/>
            <a:r>
              <a:rPr lang="he-IL" dirty="0"/>
              <a:t>רמה שלישית</a:t>
            </a:r>
          </a:p>
          <a:p>
            <a:pPr lvl="3"/>
            <a:r>
              <a:rPr lang="he-IL" dirty="0"/>
              <a:t>רמה רביעית</a:t>
            </a:r>
          </a:p>
          <a:p>
            <a:pPr lvl="4"/>
            <a:r>
              <a:rPr lang="he-IL" dirty="0"/>
              <a:t>רמה חמישית</a:t>
            </a:r>
          </a:p>
        </p:txBody>
      </p:sp>
      <p:sp>
        <p:nvSpPr>
          <p:cNvPr id="12" name="מציין מיקום טקסט 2"/>
          <p:cNvSpPr>
            <a:spLocks noGrp="1"/>
          </p:cNvSpPr>
          <p:nvPr>
            <p:ph type="body" sz="quarter" idx="11"/>
          </p:nvPr>
        </p:nvSpPr>
        <p:spPr>
          <a:xfrm>
            <a:off x="406562" y="6165304"/>
            <a:ext cx="8307529" cy="445333"/>
          </a:xfrm>
          <a:prstGeom prst="rect">
            <a:avLst/>
          </a:prstGeom>
        </p:spPr>
        <p:txBody>
          <a:bodyPr anchor="ctr"/>
          <a:lstStyle>
            <a:lvl1pPr marL="0" indent="0" algn="r">
              <a:buNone/>
              <a:defRPr sz="1600">
                <a:solidFill>
                  <a:schemeClr val="bg1"/>
                </a:solidFill>
                <a:latin typeface="Tahoma" panose="020B0604030504040204" pitchFamily="34" charset="0"/>
                <a:ea typeface="Tahoma" panose="020B0604030504040204" pitchFamily="34" charset="0"/>
                <a:cs typeface="Tahoma" panose="020B0604030504040204" pitchFamily="34" charset="0"/>
              </a:defRPr>
            </a:lvl1pPr>
            <a:lvl2pPr>
              <a:defRPr sz="1600">
                <a:latin typeface="Tahoma" panose="020B0604030504040204" pitchFamily="34" charset="0"/>
                <a:ea typeface="Tahoma" panose="020B0604030504040204" pitchFamily="34" charset="0"/>
                <a:cs typeface="Tahoma" panose="020B0604030504040204" pitchFamily="34" charset="0"/>
              </a:defRPr>
            </a:lvl2pPr>
            <a:lvl3pPr>
              <a:defRPr sz="1600">
                <a:latin typeface="Tahoma" panose="020B0604030504040204" pitchFamily="34" charset="0"/>
                <a:ea typeface="Tahoma" panose="020B0604030504040204" pitchFamily="34" charset="0"/>
                <a:cs typeface="Tahoma" panose="020B0604030504040204" pitchFamily="34" charset="0"/>
              </a:defRPr>
            </a:lvl3pPr>
            <a:lvl4pPr>
              <a:defRPr sz="1600">
                <a:latin typeface="Tahoma" panose="020B0604030504040204" pitchFamily="34" charset="0"/>
                <a:ea typeface="Tahoma" panose="020B0604030504040204" pitchFamily="34" charset="0"/>
                <a:cs typeface="Tahoma" panose="020B0604030504040204" pitchFamily="34" charset="0"/>
              </a:defRPr>
            </a:lvl4pPr>
            <a:lvl5pPr>
              <a:defRPr sz="1600">
                <a:latin typeface="Tahoma" panose="020B0604030504040204" pitchFamily="34" charset="0"/>
                <a:ea typeface="Tahoma" panose="020B0604030504040204" pitchFamily="34" charset="0"/>
                <a:cs typeface="Tahoma" panose="020B0604030504040204" pitchFamily="34" charset="0"/>
              </a:defRPr>
            </a:lvl5pPr>
          </a:lstStyle>
          <a:p>
            <a:pPr lvl="0"/>
            <a:r>
              <a:rPr lang="he-IL" dirty="0"/>
              <a:t>לחץ כדי לערוך סגנונות טקסט של תבנית בסיס</a:t>
            </a:r>
          </a:p>
        </p:txBody>
      </p:sp>
      <p:pic>
        <p:nvPicPr>
          <p:cNvPr id="14" name="תמונה 13"/>
          <p:cNvPicPr>
            <a:picLocks noChangeAspect="1"/>
          </p:cNvPicPr>
          <p:nvPr userDrawn="1"/>
        </p:nvPicPr>
        <p:blipFill rotWithShape="1">
          <a:blip r:embed="rId2" cstate="print">
            <a:extLst>
              <a:ext uri="{28A0092B-C50C-407E-A947-70E740481C1C}">
                <a14:useLocalDpi xmlns:a14="http://schemas.microsoft.com/office/drawing/2010/main" val="0"/>
              </a:ext>
            </a:extLst>
          </a:blip>
          <a:srcRect l="10393" t="13156"/>
          <a:stretch/>
        </p:blipFill>
        <p:spPr>
          <a:xfrm>
            <a:off x="0" y="0"/>
            <a:ext cx="1257260" cy="1131760"/>
          </a:xfrm>
          <a:prstGeom prst="rect">
            <a:avLst/>
          </a:prstGeom>
        </p:spPr>
      </p:pic>
      <p:pic>
        <p:nvPicPr>
          <p:cNvPr id="15" name="תמונה 14"/>
          <p:cNvPicPr>
            <a:picLocks noChangeAspect="1"/>
          </p:cNvPicPr>
          <p:nvPr userDrawn="1"/>
        </p:nvPicPr>
        <p:blipFill rotWithShape="1">
          <a:blip r:embed="rId3" cstate="print">
            <a:duotone>
              <a:prstClr val="black"/>
              <a:schemeClr val="tx2">
                <a:tint val="45000"/>
                <a:satMod val="400000"/>
              </a:schemeClr>
            </a:duotone>
            <a:extLst>
              <a:ext uri="{BEBA8EAE-BF5A-486C-A8C5-ECC9F3942E4B}">
                <a14:imgProps xmlns:a14="http://schemas.microsoft.com/office/drawing/2010/main">
                  <a14:imgLayer r:embed="rId4">
                    <a14:imgEffect>
                      <a14:colorTemperature colorTemp="4700"/>
                    </a14:imgEffect>
                    <a14:imgEffect>
                      <a14:brightnessContrast bright="-40000" contrast="-40000"/>
                    </a14:imgEffect>
                  </a14:imgLayer>
                </a14:imgProps>
              </a:ext>
              <a:ext uri="{28A0092B-C50C-407E-A947-70E740481C1C}">
                <a14:useLocalDpi xmlns:a14="http://schemas.microsoft.com/office/drawing/2010/main" val="0"/>
              </a:ext>
            </a:extLst>
          </a:blip>
          <a:srcRect b="25142"/>
          <a:stretch/>
        </p:blipFill>
        <p:spPr>
          <a:xfrm>
            <a:off x="490538" y="854263"/>
            <a:ext cx="716136" cy="244786"/>
          </a:xfrm>
          <a:prstGeom prst="rect">
            <a:avLst/>
          </a:prstGeom>
        </p:spPr>
      </p:pic>
    </p:spTree>
    <p:extLst>
      <p:ext uri="{BB962C8B-B14F-4D97-AF65-F5344CB8AC3E}">
        <p14:creationId xmlns:p14="http://schemas.microsoft.com/office/powerpoint/2010/main" val="3353251247"/>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כותרת בלבד">
    <p:spTree>
      <p:nvGrpSpPr>
        <p:cNvPr id="1" name=""/>
        <p:cNvGrpSpPr/>
        <p:nvPr/>
      </p:nvGrpSpPr>
      <p:grpSpPr>
        <a:xfrm>
          <a:off x="0" y="0"/>
          <a:ext cx="0" cy="0"/>
          <a:chOff x="0" y="0"/>
          <a:chExt cx="0" cy="0"/>
        </a:xfrm>
      </p:grpSpPr>
      <p:sp>
        <p:nvSpPr>
          <p:cNvPr id="6" name="מלבן 5"/>
          <p:cNvSpPr/>
          <p:nvPr userDrawn="1"/>
        </p:nvSpPr>
        <p:spPr>
          <a:xfrm>
            <a:off x="214282" y="238104"/>
            <a:ext cx="8715436" cy="638179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pPr>
            <a:endParaRPr lang="he-IL">
              <a:solidFill>
                <a:prstClr val="white"/>
              </a:solidFill>
            </a:endParaRPr>
          </a:p>
        </p:txBody>
      </p:sp>
      <p:pic>
        <p:nvPicPr>
          <p:cNvPr id="12" name="תמונה 11"/>
          <p:cNvPicPr>
            <a:picLocks noChangeAspect="1"/>
          </p:cNvPicPr>
          <p:nvPr userDrawn="1"/>
        </p:nvPicPr>
        <p:blipFill rotWithShape="1">
          <a:blip r:embed="rId2" cstate="print">
            <a:extLst>
              <a:ext uri="{28A0092B-C50C-407E-A947-70E740481C1C}">
                <a14:useLocalDpi xmlns:a14="http://schemas.microsoft.com/office/drawing/2010/main" val="0"/>
              </a:ext>
            </a:extLst>
          </a:blip>
          <a:srcRect l="10393" t="13156"/>
          <a:stretch/>
        </p:blipFill>
        <p:spPr>
          <a:xfrm>
            <a:off x="0" y="0"/>
            <a:ext cx="1257260" cy="1131761"/>
          </a:xfrm>
          <a:prstGeom prst="rect">
            <a:avLst/>
          </a:prstGeom>
        </p:spPr>
      </p:pic>
      <p:pic>
        <p:nvPicPr>
          <p:cNvPr id="13" name="תמונה 12"/>
          <p:cNvPicPr>
            <a:picLocks noChangeAspect="1"/>
          </p:cNvPicPr>
          <p:nvPr userDrawn="1"/>
        </p:nvPicPr>
        <p:blipFill rotWithShape="1">
          <a:blip r:embed="rId3" cstate="print">
            <a:extLst>
              <a:ext uri="{28A0092B-C50C-407E-A947-70E740481C1C}">
                <a14:useLocalDpi xmlns:a14="http://schemas.microsoft.com/office/drawing/2010/main" val="0"/>
              </a:ext>
            </a:extLst>
          </a:blip>
          <a:srcRect b="25142"/>
          <a:stretch/>
        </p:blipFill>
        <p:spPr>
          <a:xfrm>
            <a:off x="490538" y="854263"/>
            <a:ext cx="716136" cy="244786"/>
          </a:xfrm>
          <a:prstGeom prst="rect">
            <a:avLst/>
          </a:prstGeom>
        </p:spPr>
      </p:pic>
    </p:spTree>
    <p:extLst>
      <p:ext uri="{BB962C8B-B14F-4D97-AF65-F5344CB8AC3E}">
        <p14:creationId xmlns:p14="http://schemas.microsoft.com/office/powerpoint/2010/main" val="4156745911"/>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A1299302-9F55-429D-B623-70882AB16BD3}"/>
              </a:ext>
            </a:extLst>
          </p:cNvPr>
          <p:cNvSpPr>
            <a:spLocks noGrp="1"/>
          </p:cNvSpPr>
          <p:nvPr>
            <p:ph type="ctrTitle"/>
          </p:nvPr>
        </p:nvSpPr>
        <p:spPr>
          <a:xfrm>
            <a:off x="1143000" y="1122363"/>
            <a:ext cx="6858000" cy="2387600"/>
          </a:xfrm>
        </p:spPr>
        <p:txBody>
          <a:bodyPr anchor="b"/>
          <a:lstStyle>
            <a:lvl1pPr algn="ctr">
              <a:defRPr sz="4500"/>
            </a:lvl1pPr>
          </a:lstStyle>
          <a:p>
            <a:r>
              <a:rPr lang="he-IL"/>
              <a:t>לחץ כדי לערוך סגנון כותרת של תבנית בסיס</a:t>
            </a:r>
          </a:p>
        </p:txBody>
      </p:sp>
      <p:sp>
        <p:nvSpPr>
          <p:cNvPr id="3" name="כותרת משנה 2">
            <a:extLst>
              <a:ext uri="{FF2B5EF4-FFF2-40B4-BE49-F238E27FC236}">
                <a16:creationId xmlns:a16="http://schemas.microsoft.com/office/drawing/2014/main" id="{B798903C-7AE4-4EDA-A021-B1DB55C91392}"/>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he-IL"/>
              <a:t>לחץ כדי לערוך סגנון כותרת משנה של תבנית בסיס</a:t>
            </a:r>
          </a:p>
        </p:txBody>
      </p:sp>
      <p:sp>
        <p:nvSpPr>
          <p:cNvPr id="4" name="מציין מיקום של תאריך 3">
            <a:extLst>
              <a:ext uri="{FF2B5EF4-FFF2-40B4-BE49-F238E27FC236}">
                <a16:creationId xmlns:a16="http://schemas.microsoft.com/office/drawing/2014/main" id="{00E4F0BA-85DB-4BB8-81C7-C2FEEFB20711}"/>
              </a:ext>
            </a:extLst>
          </p:cNvPr>
          <p:cNvSpPr>
            <a:spLocks noGrp="1"/>
          </p:cNvSpPr>
          <p:nvPr>
            <p:ph type="dt" sz="half" idx="10"/>
          </p:nvPr>
        </p:nvSpPr>
        <p:spPr/>
        <p:txBody>
          <a:bodyPr/>
          <a:lstStyle/>
          <a:p>
            <a:fld id="{47A25AFC-CFEB-4E94-8486-A32DFC9D7ADF}" type="datetimeFigureOut">
              <a:rPr lang="he-IL" smtClean="0"/>
              <a:pPr/>
              <a:t>כ"ז/תשרי/תשע"ח</a:t>
            </a:fld>
            <a:endParaRPr lang="he-IL"/>
          </a:p>
        </p:txBody>
      </p:sp>
      <p:sp>
        <p:nvSpPr>
          <p:cNvPr id="5" name="מציין מיקום של כותרת תחתונה 4">
            <a:extLst>
              <a:ext uri="{FF2B5EF4-FFF2-40B4-BE49-F238E27FC236}">
                <a16:creationId xmlns:a16="http://schemas.microsoft.com/office/drawing/2014/main" id="{FAF9BAC1-EA4C-4829-AA3A-22C6B99B5981}"/>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604B658B-DD01-47FB-8CED-E11FF48C4A13}"/>
              </a:ext>
            </a:extLst>
          </p:cNvPr>
          <p:cNvSpPr>
            <a:spLocks noGrp="1"/>
          </p:cNvSpPr>
          <p:nvPr>
            <p:ph type="sldNum" sz="quarter" idx="12"/>
          </p:nvPr>
        </p:nvSpPr>
        <p:spPr/>
        <p:txBody>
          <a:bodyPr/>
          <a:lstStyle/>
          <a:p>
            <a:fld id="{4218F6C7-1F85-4762-BEEA-7E18D1BEAE87}" type="slidenum">
              <a:rPr lang="he-IL" smtClean="0"/>
              <a:pPr/>
              <a:t>‹#›</a:t>
            </a:fld>
            <a:endParaRPr lang="he-IL"/>
          </a:p>
        </p:txBody>
      </p:sp>
    </p:spTree>
    <p:extLst>
      <p:ext uri="{BB962C8B-B14F-4D97-AF65-F5344CB8AC3E}">
        <p14:creationId xmlns:p14="http://schemas.microsoft.com/office/powerpoint/2010/main" val="32069005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454E04B7-A242-493E-AF7C-A09B697859A6}"/>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BD83C35E-3E74-44C8-8446-F047C82CA094}"/>
              </a:ext>
            </a:extLst>
          </p:cNvPr>
          <p:cNvSpPr>
            <a:spLocks noGrp="1"/>
          </p:cNvSpPr>
          <p:nvPr>
            <p:ph idx="1"/>
          </p:nvPr>
        </p:nvSpPr>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E80D62A1-882F-42CA-9732-A5BD4E231CBF}"/>
              </a:ext>
            </a:extLst>
          </p:cNvPr>
          <p:cNvSpPr>
            <a:spLocks noGrp="1"/>
          </p:cNvSpPr>
          <p:nvPr>
            <p:ph type="dt" sz="half" idx="10"/>
          </p:nvPr>
        </p:nvSpPr>
        <p:spPr/>
        <p:txBody>
          <a:bodyPr/>
          <a:lstStyle/>
          <a:p>
            <a:fld id="{47A25AFC-CFEB-4E94-8486-A32DFC9D7ADF}" type="datetimeFigureOut">
              <a:rPr lang="he-IL" smtClean="0"/>
              <a:pPr/>
              <a:t>כ"ז/תשרי/תשע"ח</a:t>
            </a:fld>
            <a:endParaRPr lang="he-IL"/>
          </a:p>
        </p:txBody>
      </p:sp>
      <p:sp>
        <p:nvSpPr>
          <p:cNvPr id="5" name="מציין מיקום של כותרת תחתונה 4">
            <a:extLst>
              <a:ext uri="{FF2B5EF4-FFF2-40B4-BE49-F238E27FC236}">
                <a16:creationId xmlns:a16="http://schemas.microsoft.com/office/drawing/2014/main" id="{B668E52C-32DF-4643-9187-1D76885DB173}"/>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7BD78581-DA25-4AD7-A720-414FDD6A0057}"/>
              </a:ext>
            </a:extLst>
          </p:cNvPr>
          <p:cNvSpPr>
            <a:spLocks noGrp="1"/>
          </p:cNvSpPr>
          <p:nvPr>
            <p:ph type="sldNum" sz="quarter" idx="12"/>
          </p:nvPr>
        </p:nvSpPr>
        <p:spPr/>
        <p:txBody>
          <a:bodyPr/>
          <a:lstStyle/>
          <a:p>
            <a:fld id="{4218F6C7-1F85-4762-BEEA-7E18D1BEAE87}" type="slidenum">
              <a:rPr lang="he-IL" smtClean="0"/>
              <a:pPr/>
              <a:t>‹#›</a:t>
            </a:fld>
            <a:endParaRPr lang="he-IL"/>
          </a:p>
        </p:txBody>
      </p:sp>
      <p:grpSp>
        <p:nvGrpSpPr>
          <p:cNvPr id="7" name="קבוצה 2">
            <a:extLst>
              <a:ext uri="{FF2B5EF4-FFF2-40B4-BE49-F238E27FC236}">
                <a16:creationId xmlns:a16="http://schemas.microsoft.com/office/drawing/2014/main" id="{CE4B2BE9-DEE6-4830-BB6D-1AECF0AB524D}"/>
              </a:ext>
            </a:extLst>
          </p:cNvPr>
          <p:cNvGrpSpPr>
            <a:grpSpLocks/>
          </p:cNvGrpSpPr>
          <p:nvPr userDrawn="1"/>
        </p:nvGrpSpPr>
        <p:grpSpPr bwMode="auto">
          <a:xfrm>
            <a:off x="0" y="-171450"/>
            <a:ext cx="9144000" cy="1368425"/>
            <a:chOff x="-1" y="-27384"/>
            <a:chExt cx="9144001" cy="1518155"/>
          </a:xfrm>
        </p:grpSpPr>
        <p:pic>
          <p:nvPicPr>
            <p:cNvPr id="8" name="Picture 11" descr="C:\Users\AvivitAl\Desktop\מצגות\טרי\רקע להנפשה.png">
              <a:extLst>
                <a:ext uri="{FF2B5EF4-FFF2-40B4-BE49-F238E27FC236}">
                  <a16:creationId xmlns:a16="http://schemas.microsoft.com/office/drawing/2014/main" id="{69288C23-110B-47A9-9792-5D42207ED4F7}"/>
                </a:ext>
              </a:extLst>
            </p:cNvPr>
            <p:cNvPicPr>
              <a:picLocks noChangeAspect="1" noChangeArrowheads="1"/>
            </p:cNvPicPr>
            <p:nvPr userDrawn="1"/>
          </p:nvPicPr>
          <p:blipFill>
            <a:blip r:embed="rId2" cstate="print"/>
            <a:srcRect/>
            <a:stretch>
              <a:fillRect/>
            </a:stretch>
          </p:blipFill>
          <p:spPr bwMode="auto">
            <a:xfrm>
              <a:off x="-1" y="795"/>
              <a:ext cx="9144001" cy="1489976"/>
            </a:xfrm>
            <a:prstGeom prst="rect">
              <a:avLst/>
            </a:prstGeom>
            <a:noFill/>
            <a:effectLst>
              <a:outerShdw blurRad="292100" dist="38100" dir="5400000" algn="t" rotWithShape="0">
                <a:schemeClr val="tx1">
                  <a:lumMod val="75000"/>
                  <a:lumOff val="25000"/>
                  <a:alpha val="40000"/>
                </a:schemeClr>
              </a:outerShdw>
            </a:effectLst>
            <a:extLst>
              <a:ext uri="{909E8E84-426E-40DD-AFC4-6F175D3DCCD1}">
                <a14:hiddenFill xmlns:a14="http://schemas.microsoft.com/office/drawing/2010/main">
                  <a:solidFill>
                    <a:srgbClr val="FFFFFF"/>
                  </a:solidFill>
                </a14:hiddenFill>
              </a:ext>
            </a:extLst>
          </p:spPr>
        </p:pic>
        <p:grpSp>
          <p:nvGrpSpPr>
            <p:cNvPr id="9" name="קבוצה 4">
              <a:extLst>
                <a:ext uri="{FF2B5EF4-FFF2-40B4-BE49-F238E27FC236}">
                  <a16:creationId xmlns:a16="http://schemas.microsoft.com/office/drawing/2014/main" id="{ABED745E-B6D4-450D-B708-EA7438BC0767}"/>
                </a:ext>
              </a:extLst>
            </p:cNvPr>
            <p:cNvGrpSpPr>
              <a:grpSpLocks/>
            </p:cNvGrpSpPr>
            <p:nvPr userDrawn="1"/>
          </p:nvGrpSpPr>
          <p:grpSpPr bwMode="auto">
            <a:xfrm>
              <a:off x="-1" y="-27384"/>
              <a:ext cx="9144001" cy="1518155"/>
              <a:chOff x="-1" y="-1755577"/>
              <a:chExt cx="9144001" cy="1518155"/>
            </a:xfrm>
          </p:grpSpPr>
          <p:pic>
            <p:nvPicPr>
              <p:cNvPr id="10" name="Picture 4" descr="C:\Users\AvivitAl\Desktop\מצגות\קארין אופיר\כותרת2.png">
                <a:extLst>
                  <a:ext uri="{FF2B5EF4-FFF2-40B4-BE49-F238E27FC236}">
                    <a16:creationId xmlns:a16="http://schemas.microsoft.com/office/drawing/2014/main" id="{CC813582-4ED8-45ED-AC41-EFE4937B2B90}"/>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rot="10800000">
                <a:off x="-1" y="-1755576"/>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C:\Users\AvivitAl\Desktop\מצגות\קארין אופיר\כותרת2.png">
                <a:extLst>
                  <a:ext uri="{FF2B5EF4-FFF2-40B4-BE49-F238E27FC236}">
                    <a16:creationId xmlns:a16="http://schemas.microsoft.com/office/drawing/2014/main" id="{53BB7653-A0AB-4026-B831-6B51513FB000}"/>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1755577"/>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12" name="Picture 2" descr="C:\Users\AvivitAl\Desktop\יתרון הגודל.png">
            <a:extLst>
              <a:ext uri="{FF2B5EF4-FFF2-40B4-BE49-F238E27FC236}">
                <a16:creationId xmlns:a16="http://schemas.microsoft.com/office/drawing/2014/main" id="{F8A11293-793F-44D3-B7BC-B83D5B880E36}"/>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b="44400"/>
          <a:stretch>
            <a:fillRect/>
          </a:stretch>
        </p:blipFill>
        <p:spPr bwMode="auto">
          <a:xfrm>
            <a:off x="28575" y="-100013"/>
            <a:ext cx="2487613" cy="129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Slide Number Placeholder 5">
            <a:extLst>
              <a:ext uri="{FF2B5EF4-FFF2-40B4-BE49-F238E27FC236}">
                <a16:creationId xmlns:a16="http://schemas.microsoft.com/office/drawing/2014/main" id="{87C72A2A-7AAA-4549-A69D-24B9E46FFCC1}"/>
              </a:ext>
            </a:extLst>
          </p:cNvPr>
          <p:cNvSpPr txBox="1">
            <a:spLocks/>
          </p:cNvSpPr>
          <p:nvPr userDrawn="1"/>
        </p:nvSpPr>
        <p:spPr>
          <a:xfrm>
            <a:off x="8643938" y="6643688"/>
            <a:ext cx="500062" cy="214312"/>
          </a:xfrm>
          <a:prstGeom prst="rect">
            <a:avLst/>
          </a:prstGeom>
        </p:spPr>
        <p:txBody>
          <a:bodyPr rtlCol="1" anchor="ctr"/>
          <a:lstStyle>
            <a:lvl1pPr algn="r">
              <a:defRPr sz="1000" b="1">
                <a:solidFill>
                  <a:schemeClr val="bg1"/>
                </a:solidFill>
              </a:defRPr>
            </a:lvl1pPr>
          </a:lstStyle>
          <a:p>
            <a:pPr fontAlgn="auto">
              <a:spcBef>
                <a:spcPts val="0"/>
              </a:spcBef>
              <a:spcAft>
                <a:spcPts val="0"/>
              </a:spcAft>
              <a:defRPr/>
            </a:pPr>
            <a:fld id="{0FC9D57A-CB81-440B-BFC9-C5FBDFE861CB}" type="slidenum">
              <a:rPr lang="he-IL" smtClean="0">
                <a:solidFill>
                  <a:srgbClr val="000000"/>
                </a:solidFill>
                <a:latin typeface="Tahoma"/>
                <a:cs typeface="Tahoma"/>
              </a:rPr>
              <a:pPr fontAlgn="auto">
                <a:spcBef>
                  <a:spcPts val="0"/>
                </a:spcBef>
                <a:spcAft>
                  <a:spcPts val="0"/>
                </a:spcAft>
                <a:defRPr/>
              </a:pPr>
              <a:t>‹#›</a:t>
            </a:fld>
            <a:endParaRPr lang="he-IL" dirty="0">
              <a:solidFill>
                <a:srgbClr val="000000"/>
              </a:solidFill>
              <a:latin typeface="Tahoma"/>
              <a:cs typeface="Tahoma"/>
            </a:endParaRPr>
          </a:p>
        </p:txBody>
      </p:sp>
    </p:spTree>
    <p:extLst>
      <p:ext uri="{BB962C8B-B14F-4D97-AF65-F5344CB8AC3E}">
        <p14:creationId xmlns:p14="http://schemas.microsoft.com/office/powerpoint/2010/main" val="2016874869"/>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71EBED5E-1C5C-4C88-8D46-90035C16CC17}"/>
              </a:ext>
            </a:extLst>
          </p:cNvPr>
          <p:cNvSpPr>
            <a:spLocks noGrp="1"/>
          </p:cNvSpPr>
          <p:nvPr>
            <p:ph type="title"/>
          </p:nvPr>
        </p:nvSpPr>
        <p:spPr>
          <a:xfrm>
            <a:off x="623888" y="1709739"/>
            <a:ext cx="7886700" cy="2852737"/>
          </a:xfrm>
        </p:spPr>
        <p:txBody>
          <a:bodyPr anchor="b"/>
          <a:lstStyle>
            <a:lvl1pPr>
              <a:defRPr sz="4500"/>
            </a:lvl1p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3D96419B-B4D5-49F7-B383-969C3F07AB90}"/>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he-IL"/>
              <a:t>ערוך סגנונות טקסט של תבנית בסיס</a:t>
            </a:r>
          </a:p>
        </p:txBody>
      </p:sp>
      <p:sp>
        <p:nvSpPr>
          <p:cNvPr id="4" name="מציין מיקום של תאריך 3">
            <a:extLst>
              <a:ext uri="{FF2B5EF4-FFF2-40B4-BE49-F238E27FC236}">
                <a16:creationId xmlns:a16="http://schemas.microsoft.com/office/drawing/2014/main" id="{1FDB60B6-E02B-45D7-A082-E9CD80C22721}"/>
              </a:ext>
            </a:extLst>
          </p:cNvPr>
          <p:cNvSpPr>
            <a:spLocks noGrp="1"/>
          </p:cNvSpPr>
          <p:nvPr>
            <p:ph type="dt" sz="half" idx="10"/>
          </p:nvPr>
        </p:nvSpPr>
        <p:spPr/>
        <p:txBody>
          <a:bodyPr/>
          <a:lstStyle/>
          <a:p>
            <a:fld id="{47A25AFC-CFEB-4E94-8486-A32DFC9D7ADF}" type="datetimeFigureOut">
              <a:rPr lang="he-IL" smtClean="0"/>
              <a:pPr/>
              <a:t>כ"ז/תשרי/תשע"ח</a:t>
            </a:fld>
            <a:endParaRPr lang="he-IL"/>
          </a:p>
        </p:txBody>
      </p:sp>
      <p:sp>
        <p:nvSpPr>
          <p:cNvPr id="5" name="מציין מיקום של כותרת תחתונה 4">
            <a:extLst>
              <a:ext uri="{FF2B5EF4-FFF2-40B4-BE49-F238E27FC236}">
                <a16:creationId xmlns:a16="http://schemas.microsoft.com/office/drawing/2014/main" id="{7A8FEF64-86E9-4DFF-BF69-C934234DAD94}"/>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21DBA543-A60E-4012-910B-4DD7DBED8034}"/>
              </a:ext>
            </a:extLst>
          </p:cNvPr>
          <p:cNvSpPr>
            <a:spLocks noGrp="1"/>
          </p:cNvSpPr>
          <p:nvPr>
            <p:ph type="sldNum" sz="quarter" idx="12"/>
          </p:nvPr>
        </p:nvSpPr>
        <p:spPr/>
        <p:txBody>
          <a:bodyPr/>
          <a:lstStyle/>
          <a:p>
            <a:fld id="{4218F6C7-1F85-4762-BEEA-7E18D1BEAE87}" type="slidenum">
              <a:rPr lang="he-IL" smtClean="0"/>
              <a:pPr/>
              <a:t>‹#›</a:t>
            </a:fld>
            <a:endParaRPr lang="he-IL"/>
          </a:p>
        </p:txBody>
      </p:sp>
    </p:spTree>
    <p:extLst>
      <p:ext uri="{BB962C8B-B14F-4D97-AF65-F5344CB8AC3E}">
        <p14:creationId xmlns:p14="http://schemas.microsoft.com/office/powerpoint/2010/main" val="26627186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AED30449-7228-46A3-BE63-0CE8106666A1}"/>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728593AA-3E4D-44CF-8434-D303DA0D3D59}"/>
              </a:ext>
            </a:extLst>
          </p:cNvPr>
          <p:cNvSpPr>
            <a:spLocks noGrp="1"/>
          </p:cNvSpPr>
          <p:nvPr>
            <p:ph sz="half" idx="1"/>
          </p:nvPr>
        </p:nvSpPr>
        <p:spPr>
          <a:xfrm>
            <a:off x="628650" y="1825625"/>
            <a:ext cx="3886200" cy="435133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תוכן 3">
            <a:extLst>
              <a:ext uri="{FF2B5EF4-FFF2-40B4-BE49-F238E27FC236}">
                <a16:creationId xmlns:a16="http://schemas.microsoft.com/office/drawing/2014/main" id="{C74EAC19-369C-4FBA-AFAB-0B870E6BBDCD}"/>
              </a:ext>
            </a:extLst>
          </p:cNvPr>
          <p:cNvSpPr>
            <a:spLocks noGrp="1"/>
          </p:cNvSpPr>
          <p:nvPr>
            <p:ph sz="half" idx="2"/>
          </p:nvPr>
        </p:nvSpPr>
        <p:spPr>
          <a:xfrm>
            <a:off x="4629150" y="1825625"/>
            <a:ext cx="3886200" cy="435133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5" name="מציין מיקום של תאריך 4">
            <a:extLst>
              <a:ext uri="{FF2B5EF4-FFF2-40B4-BE49-F238E27FC236}">
                <a16:creationId xmlns:a16="http://schemas.microsoft.com/office/drawing/2014/main" id="{62972755-68EE-48EA-A54A-FCA1C38F5BB5}"/>
              </a:ext>
            </a:extLst>
          </p:cNvPr>
          <p:cNvSpPr>
            <a:spLocks noGrp="1"/>
          </p:cNvSpPr>
          <p:nvPr>
            <p:ph type="dt" sz="half" idx="10"/>
          </p:nvPr>
        </p:nvSpPr>
        <p:spPr/>
        <p:txBody>
          <a:bodyPr/>
          <a:lstStyle/>
          <a:p>
            <a:fld id="{47A25AFC-CFEB-4E94-8486-A32DFC9D7ADF}" type="datetimeFigureOut">
              <a:rPr lang="he-IL" smtClean="0"/>
              <a:pPr/>
              <a:t>כ"ז/תשרי/תשע"ח</a:t>
            </a:fld>
            <a:endParaRPr lang="he-IL"/>
          </a:p>
        </p:txBody>
      </p:sp>
      <p:sp>
        <p:nvSpPr>
          <p:cNvPr id="6" name="מציין מיקום של כותרת תחתונה 5">
            <a:extLst>
              <a:ext uri="{FF2B5EF4-FFF2-40B4-BE49-F238E27FC236}">
                <a16:creationId xmlns:a16="http://schemas.microsoft.com/office/drawing/2014/main" id="{DCB271D2-9E64-42F3-834A-A6C0B229F2BB}"/>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E5F73341-18FE-43BF-9E91-EA91F4213BB7}"/>
              </a:ext>
            </a:extLst>
          </p:cNvPr>
          <p:cNvSpPr>
            <a:spLocks noGrp="1"/>
          </p:cNvSpPr>
          <p:nvPr>
            <p:ph type="sldNum" sz="quarter" idx="12"/>
          </p:nvPr>
        </p:nvSpPr>
        <p:spPr/>
        <p:txBody>
          <a:bodyPr/>
          <a:lstStyle/>
          <a:p>
            <a:fld id="{4218F6C7-1F85-4762-BEEA-7E18D1BEAE87}" type="slidenum">
              <a:rPr lang="he-IL" smtClean="0"/>
              <a:pPr/>
              <a:t>‹#›</a:t>
            </a:fld>
            <a:endParaRPr lang="he-IL"/>
          </a:p>
        </p:txBody>
      </p:sp>
    </p:spTree>
    <p:extLst>
      <p:ext uri="{BB962C8B-B14F-4D97-AF65-F5344CB8AC3E}">
        <p14:creationId xmlns:p14="http://schemas.microsoft.com/office/powerpoint/2010/main" val="36215506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C83F2A14-4073-4693-9214-8B4B739A12FA}"/>
              </a:ext>
            </a:extLst>
          </p:cNvPr>
          <p:cNvSpPr>
            <a:spLocks noGrp="1"/>
          </p:cNvSpPr>
          <p:nvPr>
            <p:ph type="title"/>
          </p:nvPr>
        </p:nvSpPr>
        <p:spPr>
          <a:xfrm>
            <a:off x="629841" y="365126"/>
            <a:ext cx="7886700" cy="1325563"/>
          </a:xfrm>
        </p:spPr>
        <p:txBody>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9B1FE6FE-0EB4-44AD-910C-97F4052523A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he-IL"/>
              <a:t>ערוך סגנונות טקסט של תבנית בסיס</a:t>
            </a:r>
          </a:p>
        </p:txBody>
      </p:sp>
      <p:sp>
        <p:nvSpPr>
          <p:cNvPr id="4" name="מציין מיקום תוכן 3">
            <a:extLst>
              <a:ext uri="{FF2B5EF4-FFF2-40B4-BE49-F238E27FC236}">
                <a16:creationId xmlns:a16="http://schemas.microsoft.com/office/drawing/2014/main" id="{519F1044-F50B-4043-9B1C-F35E6979209C}"/>
              </a:ext>
            </a:extLst>
          </p:cNvPr>
          <p:cNvSpPr>
            <a:spLocks noGrp="1"/>
          </p:cNvSpPr>
          <p:nvPr>
            <p:ph sz="half" idx="2"/>
          </p:nvPr>
        </p:nvSpPr>
        <p:spPr>
          <a:xfrm>
            <a:off x="629842" y="2505075"/>
            <a:ext cx="3868340" cy="368458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5" name="מציין מיקום טקסט 4">
            <a:extLst>
              <a:ext uri="{FF2B5EF4-FFF2-40B4-BE49-F238E27FC236}">
                <a16:creationId xmlns:a16="http://schemas.microsoft.com/office/drawing/2014/main" id="{1B838511-B837-4867-85CA-BDCC45A72E37}"/>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he-IL"/>
              <a:t>ערוך סגנונות טקסט של תבנית בסיס</a:t>
            </a:r>
          </a:p>
        </p:txBody>
      </p:sp>
      <p:sp>
        <p:nvSpPr>
          <p:cNvPr id="6" name="מציין מיקום תוכן 5">
            <a:extLst>
              <a:ext uri="{FF2B5EF4-FFF2-40B4-BE49-F238E27FC236}">
                <a16:creationId xmlns:a16="http://schemas.microsoft.com/office/drawing/2014/main" id="{1FDCBD75-15E1-423B-B90A-0DD95451F1EB}"/>
              </a:ext>
            </a:extLst>
          </p:cNvPr>
          <p:cNvSpPr>
            <a:spLocks noGrp="1"/>
          </p:cNvSpPr>
          <p:nvPr>
            <p:ph sz="quarter" idx="4"/>
          </p:nvPr>
        </p:nvSpPr>
        <p:spPr>
          <a:xfrm>
            <a:off x="4629150" y="2505075"/>
            <a:ext cx="3887391" cy="368458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7" name="מציין מיקום של תאריך 6">
            <a:extLst>
              <a:ext uri="{FF2B5EF4-FFF2-40B4-BE49-F238E27FC236}">
                <a16:creationId xmlns:a16="http://schemas.microsoft.com/office/drawing/2014/main" id="{D5FA53B4-BFD6-47CE-B681-599568D0F50A}"/>
              </a:ext>
            </a:extLst>
          </p:cNvPr>
          <p:cNvSpPr>
            <a:spLocks noGrp="1"/>
          </p:cNvSpPr>
          <p:nvPr>
            <p:ph type="dt" sz="half" idx="10"/>
          </p:nvPr>
        </p:nvSpPr>
        <p:spPr/>
        <p:txBody>
          <a:bodyPr/>
          <a:lstStyle/>
          <a:p>
            <a:fld id="{47A25AFC-CFEB-4E94-8486-A32DFC9D7ADF}" type="datetimeFigureOut">
              <a:rPr lang="he-IL" smtClean="0"/>
              <a:pPr/>
              <a:t>כ"ז/תשרי/תשע"ח</a:t>
            </a:fld>
            <a:endParaRPr lang="he-IL"/>
          </a:p>
        </p:txBody>
      </p:sp>
      <p:sp>
        <p:nvSpPr>
          <p:cNvPr id="8" name="מציין מיקום של כותרת תחתונה 7">
            <a:extLst>
              <a:ext uri="{FF2B5EF4-FFF2-40B4-BE49-F238E27FC236}">
                <a16:creationId xmlns:a16="http://schemas.microsoft.com/office/drawing/2014/main" id="{E648710C-15AB-4540-8CC0-BB277D15C25F}"/>
              </a:ext>
            </a:extLst>
          </p:cNvPr>
          <p:cNvSpPr>
            <a:spLocks noGrp="1"/>
          </p:cNvSpPr>
          <p:nvPr>
            <p:ph type="ftr" sz="quarter" idx="11"/>
          </p:nvPr>
        </p:nvSpPr>
        <p:spPr/>
        <p:txBody>
          <a:bodyPr/>
          <a:lstStyle/>
          <a:p>
            <a:endParaRPr lang="he-IL"/>
          </a:p>
        </p:txBody>
      </p:sp>
      <p:sp>
        <p:nvSpPr>
          <p:cNvPr id="9" name="מציין מיקום של מספר שקופית 8">
            <a:extLst>
              <a:ext uri="{FF2B5EF4-FFF2-40B4-BE49-F238E27FC236}">
                <a16:creationId xmlns:a16="http://schemas.microsoft.com/office/drawing/2014/main" id="{1FFF0B13-7E8F-448E-B98A-E9F03073D1A1}"/>
              </a:ext>
            </a:extLst>
          </p:cNvPr>
          <p:cNvSpPr>
            <a:spLocks noGrp="1"/>
          </p:cNvSpPr>
          <p:nvPr>
            <p:ph type="sldNum" sz="quarter" idx="12"/>
          </p:nvPr>
        </p:nvSpPr>
        <p:spPr/>
        <p:txBody>
          <a:bodyPr/>
          <a:lstStyle/>
          <a:p>
            <a:fld id="{4218F6C7-1F85-4762-BEEA-7E18D1BEAE87}" type="slidenum">
              <a:rPr lang="he-IL" smtClean="0"/>
              <a:pPr/>
              <a:t>‹#›</a:t>
            </a:fld>
            <a:endParaRPr lang="he-IL"/>
          </a:p>
        </p:txBody>
      </p:sp>
    </p:spTree>
    <p:extLst>
      <p:ext uri="{BB962C8B-B14F-4D97-AF65-F5344CB8AC3E}">
        <p14:creationId xmlns:p14="http://schemas.microsoft.com/office/powerpoint/2010/main" val="429739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3" name="קבוצה 2"/>
          <p:cNvGrpSpPr/>
          <p:nvPr userDrawn="1"/>
        </p:nvGrpSpPr>
        <p:grpSpPr>
          <a:xfrm rot="10800000">
            <a:off x="-2" y="5589239"/>
            <a:ext cx="9144001" cy="1284085"/>
            <a:chOff x="-1" y="2804180"/>
            <a:chExt cx="9144001" cy="1518155"/>
          </a:xfrm>
          <a:effectLst>
            <a:outerShdw blurRad="508000" sx="102000" sy="102000" algn="ctr" rotWithShape="0">
              <a:schemeClr val="tx1">
                <a:lumMod val="75000"/>
                <a:lumOff val="25000"/>
                <a:alpha val="40000"/>
              </a:schemeClr>
            </a:outerShdw>
          </a:effectLst>
        </p:grpSpPr>
        <p:pic>
          <p:nvPicPr>
            <p:cNvPr id="4" name="Picture 11" descr="C:\Users\AvivitAl\Desktop\מצגות\טרי\רקע להנפשה.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 y="2831564"/>
              <a:ext cx="9144000" cy="1490771"/>
            </a:xfrm>
            <a:prstGeom prst="rect">
              <a:avLst/>
            </a:prstGeom>
            <a:noFill/>
            <a:effectLst>
              <a:outerShdw blurRad="292100" dist="38100" dir="5400000" algn="t" rotWithShape="0">
                <a:schemeClr val="tx1">
                  <a:lumMod val="75000"/>
                  <a:lumOff val="25000"/>
                  <a:alpha val="40000"/>
                </a:schemeClr>
              </a:outerShdw>
            </a:effectLst>
            <a:extLst>
              <a:ext uri="{909E8E84-426E-40DD-AFC4-6F175D3DCCD1}">
                <a14:hiddenFill xmlns:a14="http://schemas.microsoft.com/office/drawing/2010/main">
                  <a:solidFill>
                    <a:srgbClr val="FFFFFF"/>
                  </a:solidFill>
                </a14:hiddenFill>
              </a:ext>
            </a:extLst>
          </p:spPr>
        </p:pic>
        <p:grpSp>
          <p:nvGrpSpPr>
            <p:cNvPr id="5" name="קבוצה 4"/>
            <p:cNvGrpSpPr/>
            <p:nvPr/>
          </p:nvGrpSpPr>
          <p:grpSpPr>
            <a:xfrm>
              <a:off x="-1" y="2804180"/>
              <a:ext cx="9144001" cy="1518155"/>
              <a:chOff x="-1" y="-1755577"/>
              <a:chExt cx="9144001" cy="1518155"/>
            </a:xfrm>
          </p:grpSpPr>
          <p:pic>
            <p:nvPicPr>
              <p:cNvPr id="6" name="Picture 4" descr="C:\Users\AvivitAl\Desktop\מצגות\קארין אופיר\כותרת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0800000">
                <a:off x="-1" y="-1755576"/>
                <a:ext cx="9144000" cy="151815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C:\Users\AvivitAl\Desktop\מצגות\קארין אופיר\כותרת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1755577"/>
                <a:ext cx="9144000" cy="1518154"/>
              </a:xfrm>
              <a:prstGeom prst="rect">
                <a:avLst/>
              </a:prstGeom>
              <a:noFill/>
              <a:extLst>
                <a:ext uri="{909E8E84-426E-40DD-AFC4-6F175D3DCCD1}">
                  <a14:hiddenFill xmlns:a14="http://schemas.microsoft.com/office/drawing/2010/main">
                    <a:solidFill>
                      <a:srgbClr val="FFFFFF"/>
                    </a:solidFill>
                  </a14:hiddenFill>
                </a:ext>
              </a:extLst>
            </p:spPr>
          </p:pic>
        </p:grpSp>
      </p:grpSp>
      <p:pic>
        <p:nvPicPr>
          <p:cNvPr id="8" name="Picture 3" descr="C:\Users\AvivitAl\Desktop\מצגות\קארין אופיר\Untitled-4.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2124075" y="1346200"/>
            <a:ext cx="4495800" cy="3741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2" descr="C:\Users\AvivitAl\Desktop\יתרון הגודל.png"/>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b="44400"/>
          <a:stretch>
            <a:fillRect/>
          </a:stretch>
        </p:blipFill>
        <p:spPr bwMode="auto">
          <a:xfrm>
            <a:off x="28575" y="5516563"/>
            <a:ext cx="2487613" cy="1296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 name="כותרת 1"/>
          <p:cNvSpPr>
            <a:spLocks noGrp="1"/>
          </p:cNvSpPr>
          <p:nvPr>
            <p:ph type="title"/>
          </p:nvPr>
        </p:nvSpPr>
        <p:spPr>
          <a:xfrm>
            <a:off x="2699792" y="5753348"/>
            <a:ext cx="6119007" cy="823912"/>
          </a:xfrm>
          <a:prstGeom prst="rect">
            <a:avLst/>
          </a:prstGeom>
        </p:spPr>
        <p:txBody>
          <a:bodyPr>
            <a:noAutofit/>
          </a:bodyPr>
          <a:lstStyle>
            <a:lvl1pPr>
              <a:defRPr sz="3200">
                <a:solidFill>
                  <a:schemeClr val="tx1"/>
                </a:solidFill>
              </a:defRPr>
            </a:lvl1pPr>
          </a:lstStyle>
          <a:p>
            <a:r>
              <a:rPr lang="he-IL" dirty="0"/>
              <a:t>לחץ כדי לערוך סגנון כותרת של תבנית בסיס</a:t>
            </a:r>
          </a:p>
        </p:txBody>
      </p:sp>
    </p:spTree>
    <p:extLst>
      <p:ext uri="{BB962C8B-B14F-4D97-AF65-F5344CB8AC3E}">
        <p14:creationId xmlns:p14="http://schemas.microsoft.com/office/powerpoint/2010/main" val="290967603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C6A2A491-178A-44B6-8406-2B6DEB7C5640}"/>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a:extLst>
              <a:ext uri="{FF2B5EF4-FFF2-40B4-BE49-F238E27FC236}">
                <a16:creationId xmlns:a16="http://schemas.microsoft.com/office/drawing/2014/main" id="{8770654E-E051-4F65-AC0F-CFED6C97F59A}"/>
              </a:ext>
            </a:extLst>
          </p:cNvPr>
          <p:cNvSpPr>
            <a:spLocks noGrp="1"/>
          </p:cNvSpPr>
          <p:nvPr>
            <p:ph type="dt" sz="half" idx="10"/>
          </p:nvPr>
        </p:nvSpPr>
        <p:spPr/>
        <p:txBody>
          <a:bodyPr/>
          <a:lstStyle/>
          <a:p>
            <a:fld id="{47A25AFC-CFEB-4E94-8486-A32DFC9D7ADF}" type="datetimeFigureOut">
              <a:rPr lang="he-IL" smtClean="0"/>
              <a:pPr/>
              <a:t>כ"ז/תשרי/תשע"ח</a:t>
            </a:fld>
            <a:endParaRPr lang="he-IL"/>
          </a:p>
        </p:txBody>
      </p:sp>
      <p:sp>
        <p:nvSpPr>
          <p:cNvPr id="4" name="מציין מיקום של כותרת תחתונה 3">
            <a:extLst>
              <a:ext uri="{FF2B5EF4-FFF2-40B4-BE49-F238E27FC236}">
                <a16:creationId xmlns:a16="http://schemas.microsoft.com/office/drawing/2014/main" id="{C34A9826-B98B-4679-8002-36F52B747751}"/>
              </a:ext>
            </a:extLst>
          </p:cNvPr>
          <p:cNvSpPr>
            <a:spLocks noGrp="1"/>
          </p:cNvSpPr>
          <p:nvPr>
            <p:ph type="ftr" sz="quarter" idx="11"/>
          </p:nvPr>
        </p:nvSpPr>
        <p:spPr/>
        <p:txBody>
          <a:bodyPr/>
          <a:lstStyle/>
          <a:p>
            <a:endParaRPr lang="he-IL"/>
          </a:p>
        </p:txBody>
      </p:sp>
      <p:sp>
        <p:nvSpPr>
          <p:cNvPr id="5" name="מציין מיקום של מספר שקופית 4">
            <a:extLst>
              <a:ext uri="{FF2B5EF4-FFF2-40B4-BE49-F238E27FC236}">
                <a16:creationId xmlns:a16="http://schemas.microsoft.com/office/drawing/2014/main" id="{176B4DE6-6C2E-4A14-AED0-16463BC965F9}"/>
              </a:ext>
            </a:extLst>
          </p:cNvPr>
          <p:cNvSpPr>
            <a:spLocks noGrp="1"/>
          </p:cNvSpPr>
          <p:nvPr>
            <p:ph type="sldNum" sz="quarter" idx="12"/>
          </p:nvPr>
        </p:nvSpPr>
        <p:spPr/>
        <p:txBody>
          <a:bodyPr/>
          <a:lstStyle/>
          <a:p>
            <a:fld id="{4218F6C7-1F85-4762-BEEA-7E18D1BEAE87}" type="slidenum">
              <a:rPr lang="he-IL" smtClean="0"/>
              <a:pPr/>
              <a:t>‹#›</a:t>
            </a:fld>
            <a:endParaRPr lang="he-IL"/>
          </a:p>
        </p:txBody>
      </p:sp>
    </p:spTree>
    <p:extLst>
      <p:ext uri="{BB962C8B-B14F-4D97-AF65-F5344CB8AC3E}">
        <p14:creationId xmlns:p14="http://schemas.microsoft.com/office/powerpoint/2010/main" val="32507359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a:extLst>
              <a:ext uri="{FF2B5EF4-FFF2-40B4-BE49-F238E27FC236}">
                <a16:creationId xmlns:a16="http://schemas.microsoft.com/office/drawing/2014/main" id="{A1465919-0A60-4E0D-B1C2-2D2DE2392995}"/>
              </a:ext>
            </a:extLst>
          </p:cNvPr>
          <p:cNvSpPr>
            <a:spLocks noGrp="1"/>
          </p:cNvSpPr>
          <p:nvPr>
            <p:ph type="dt" sz="half" idx="10"/>
          </p:nvPr>
        </p:nvSpPr>
        <p:spPr/>
        <p:txBody>
          <a:bodyPr/>
          <a:lstStyle/>
          <a:p>
            <a:fld id="{47A25AFC-CFEB-4E94-8486-A32DFC9D7ADF}" type="datetimeFigureOut">
              <a:rPr lang="he-IL" smtClean="0"/>
              <a:pPr/>
              <a:t>כ"ז/תשרי/תשע"ח</a:t>
            </a:fld>
            <a:endParaRPr lang="he-IL"/>
          </a:p>
        </p:txBody>
      </p:sp>
      <p:sp>
        <p:nvSpPr>
          <p:cNvPr id="3" name="מציין מיקום של כותרת תחתונה 2">
            <a:extLst>
              <a:ext uri="{FF2B5EF4-FFF2-40B4-BE49-F238E27FC236}">
                <a16:creationId xmlns:a16="http://schemas.microsoft.com/office/drawing/2014/main" id="{E3DC2419-DE2A-49F7-8A8E-B671CED5759C}"/>
              </a:ext>
            </a:extLst>
          </p:cNvPr>
          <p:cNvSpPr>
            <a:spLocks noGrp="1"/>
          </p:cNvSpPr>
          <p:nvPr>
            <p:ph type="ftr" sz="quarter" idx="11"/>
          </p:nvPr>
        </p:nvSpPr>
        <p:spPr/>
        <p:txBody>
          <a:bodyPr/>
          <a:lstStyle/>
          <a:p>
            <a:endParaRPr lang="he-IL"/>
          </a:p>
        </p:txBody>
      </p:sp>
      <p:sp>
        <p:nvSpPr>
          <p:cNvPr id="4" name="מציין מיקום של מספר שקופית 3">
            <a:extLst>
              <a:ext uri="{FF2B5EF4-FFF2-40B4-BE49-F238E27FC236}">
                <a16:creationId xmlns:a16="http://schemas.microsoft.com/office/drawing/2014/main" id="{C9626970-F5B8-4C76-BA53-4F5715A9D780}"/>
              </a:ext>
            </a:extLst>
          </p:cNvPr>
          <p:cNvSpPr>
            <a:spLocks noGrp="1"/>
          </p:cNvSpPr>
          <p:nvPr>
            <p:ph type="sldNum" sz="quarter" idx="12"/>
          </p:nvPr>
        </p:nvSpPr>
        <p:spPr/>
        <p:txBody>
          <a:bodyPr/>
          <a:lstStyle/>
          <a:p>
            <a:fld id="{4218F6C7-1F85-4762-BEEA-7E18D1BEAE87}" type="slidenum">
              <a:rPr lang="he-IL" smtClean="0"/>
              <a:pPr/>
              <a:t>‹#›</a:t>
            </a:fld>
            <a:endParaRPr lang="he-IL"/>
          </a:p>
        </p:txBody>
      </p:sp>
    </p:spTree>
    <p:extLst>
      <p:ext uri="{BB962C8B-B14F-4D97-AF65-F5344CB8AC3E}">
        <p14:creationId xmlns:p14="http://schemas.microsoft.com/office/powerpoint/2010/main" val="34927465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67FAFD49-4EB5-47C7-AC03-F3DEFC94F661}"/>
              </a:ext>
            </a:extLst>
          </p:cNvPr>
          <p:cNvSpPr>
            <a:spLocks noGrp="1"/>
          </p:cNvSpPr>
          <p:nvPr>
            <p:ph type="title"/>
          </p:nvPr>
        </p:nvSpPr>
        <p:spPr>
          <a:xfrm>
            <a:off x="629841" y="457200"/>
            <a:ext cx="2949178" cy="1600200"/>
          </a:xfrm>
        </p:spPr>
        <p:txBody>
          <a:bodyPr anchor="b"/>
          <a:lstStyle>
            <a:lvl1pPr>
              <a:defRPr sz="2400"/>
            </a:lvl1p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56868727-F319-4DEC-A358-0646D1939009}"/>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טקסט 3">
            <a:extLst>
              <a:ext uri="{FF2B5EF4-FFF2-40B4-BE49-F238E27FC236}">
                <a16:creationId xmlns:a16="http://schemas.microsoft.com/office/drawing/2014/main" id="{5B690F64-6DA3-4604-9CAA-0FFE80AE6C3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he-IL"/>
              <a:t>ערוך סגנונות טקסט של תבנית בסיס</a:t>
            </a:r>
          </a:p>
        </p:txBody>
      </p:sp>
      <p:sp>
        <p:nvSpPr>
          <p:cNvPr id="5" name="מציין מיקום של תאריך 4">
            <a:extLst>
              <a:ext uri="{FF2B5EF4-FFF2-40B4-BE49-F238E27FC236}">
                <a16:creationId xmlns:a16="http://schemas.microsoft.com/office/drawing/2014/main" id="{130234CB-A741-4D3B-84AA-04F2D1DB590F}"/>
              </a:ext>
            </a:extLst>
          </p:cNvPr>
          <p:cNvSpPr>
            <a:spLocks noGrp="1"/>
          </p:cNvSpPr>
          <p:nvPr>
            <p:ph type="dt" sz="half" idx="10"/>
          </p:nvPr>
        </p:nvSpPr>
        <p:spPr/>
        <p:txBody>
          <a:bodyPr/>
          <a:lstStyle/>
          <a:p>
            <a:fld id="{47A25AFC-CFEB-4E94-8486-A32DFC9D7ADF}" type="datetimeFigureOut">
              <a:rPr lang="he-IL" smtClean="0"/>
              <a:pPr/>
              <a:t>כ"ז/תשרי/תשע"ח</a:t>
            </a:fld>
            <a:endParaRPr lang="he-IL"/>
          </a:p>
        </p:txBody>
      </p:sp>
      <p:sp>
        <p:nvSpPr>
          <p:cNvPr id="6" name="מציין מיקום של כותרת תחתונה 5">
            <a:extLst>
              <a:ext uri="{FF2B5EF4-FFF2-40B4-BE49-F238E27FC236}">
                <a16:creationId xmlns:a16="http://schemas.microsoft.com/office/drawing/2014/main" id="{5535CA5C-45DA-434A-9C9B-D7D7E86F7A85}"/>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97DF600E-E0F5-4634-91F4-F21A35020D4F}"/>
              </a:ext>
            </a:extLst>
          </p:cNvPr>
          <p:cNvSpPr>
            <a:spLocks noGrp="1"/>
          </p:cNvSpPr>
          <p:nvPr>
            <p:ph type="sldNum" sz="quarter" idx="12"/>
          </p:nvPr>
        </p:nvSpPr>
        <p:spPr/>
        <p:txBody>
          <a:bodyPr/>
          <a:lstStyle/>
          <a:p>
            <a:fld id="{4218F6C7-1F85-4762-BEEA-7E18D1BEAE87}" type="slidenum">
              <a:rPr lang="he-IL" smtClean="0"/>
              <a:pPr/>
              <a:t>‹#›</a:t>
            </a:fld>
            <a:endParaRPr lang="he-IL"/>
          </a:p>
        </p:txBody>
      </p:sp>
    </p:spTree>
    <p:extLst>
      <p:ext uri="{BB962C8B-B14F-4D97-AF65-F5344CB8AC3E}">
        <p14:creationId xmlns:p14="http://schemas.microsoft.com/office/powerpoint/2010/main" val="203520856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D849324-012C-4B10-A8C3-2F1B90FEF2D4}"/>
              </a:ext>
            </a:extLst>
          </p:cNvPr>
          <p:cNvSpPr>
            <a:spLocks noGrp="1"/>
          </p:cNvSpPr>
          <p:nvPr>
            <p:ph type="title"/>
          </p:nvPr>
        </p:nvSpPr>
        <p:spPr>
          <a:xfrm>
            <a:off x="629841" y="457200"/>
            <a:ext cx="2949178" cy="1600200"/>
          </a:xfrm>
        </p:spPr>
        <p:txBody>
          <a:bodyPr anchor="b"/>
          <a:lstStyle>
            <a:lvl1pPr>
              <a:defRPr sz="2400"/>
            </a:lvl1pPr>
          </a:lstStyle>
          <a:p>
            <a:r>
              <a:rPr lang="he-IL"/>
              <a:t>לחץ כדי לערוך סגנון כותרת של תבנית בסיס</a:t>
            </a:r>
          </a:p>
        </p:txBody>
      </p:sp>
      <p:sp>
        <p:nvSpPr>
          <p:cNvPr id="3" name="מציין מיקום של תמונה 2">
            <a:extLst>
              <a:ext uri="{FF2B5EF4-FFF2-40B4-BE49-F238E27FC236}">
                <a16:creationId xmlns:a16="http://schemas.microsoft.com/office/drawing/2014/main" id="{AA14D62D-DB43-48B6-B082-59F8E6B6C8EA}"/>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he-IL"/>
          </a:p>
        </p:txBody>
      </p:sp>
      <p:sp>
        <p:nvSpPr>
          <p:cNvPr id="4" name="מציין מיקום טקסט 3">
            <a:extLst>
              <a:ext uri="{FF2B5EF4-FFF2-40B4-BE49-F238E27FC236}">
                <a16:creationId xmlns:a16="http://schemas.microsoft.com/office/drawing/2014/main" id="{81A434D8-21BC-4711-8F66-294B95785AF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he-IL"/>
              <a:t>ערוך סגנונות טקסט של תבנית בסיס</a:t>
            </a:r>
          </a:p>
        </p:txBody>
      </p:sp>
      <p:sp>
        <p:nvSpPr>
          <p:cNvPr id="5" name="מציין מיקום של תאריך 4">
            <a:extLst>
              <a:ext uri="{FF2B5EF4-FFF2-40B4-BE49-F238E27FC236}">
                <a16:creationId xmlns:a16="http://schemas.microsoft.com/office/drawing/2014/main" id="{878079DA-2A17-4E39-9B07-CB6654B70BA7}"/>
              </a:ext>
            </a:extLst>
          </p:cNvPr>
          <p:cNvSpPr>
            <a:spLocks noGrp="1"/>
          </p:cNvSpPr>
          <p:nvPr>
            <p:ph type="dt" sz="half" idx="10"/>
          </p:nvPr>
        </p:nvSpPr>
        <p:spPr/>
        <p:txBody>
          <a:bodyPr/>
          <a:lstStyle/>
          <a:p>
            <a:fld id="{47A25AFC-CFEB-4E94-8486-A32DFC9D7ADF}" type="datetimeFigureOut">
              <a:rPr lang="he-IL" smtClean="0"/>
              <a:pPr/>
              <a:t>כ"ז/תשרי/תשע"ח</a:t>
            </a:fld>
            <a:endParaRPr lang="he-IL"/>
          </a:p>
        </p:txBody>
      </p:sp>
      <p:sp>
        <p:nvSpPr>
          <p:cNvPr id="6" name="מציין מיקום של כותרת תחתונה 5">
            <a:extLst>
              <a:ext uri="{FF2B5EF4-FFF2-40B4-BE49-F238E27FC236}">
                <a16:creationId xmlns:a16="http://schemas.microsoft.com/office/drawing/2014/main" id="{64A147C1-CE8A-400C-B3BF-921321333E2E}"/>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61A87502-286A-4D41-8D1F-93C91AD80CD6}"/>
              </a:ext>
            </a:extLst>
          </p:cNvPr>
          <p:cNvSpPr>
            <a:spLocks noGrp="1"/>
          </p:cNvSpPr>
          <p:nvPr>
            <p:ph type="sldNum" sz="quarter" idx="12"/>
          </p:nvPr>
        </p:nvSpPr>
        <p:spPr/>
        <p:txBody>
          <a:bodyPr/>
          <a:lstStyle/>
          <a:p>
            <a:fld id="{4218F6C7-1F85-4762-BEEA-7E18D1BEAE87}" type="slidenum">
              <a:rPr lang="he-IL" smtClean="0"/>
              <a:pPr/>
              <a:t>‹#›</a:t>
            </a:fld>
            <a:endParaRPr lang="he-IL"/>
          </a:p>
        </p:txBody>
      </p:sp>
    </p:spTree>
    <p:extLst>
      <p:ext uri="{BB962C8B-B14F-4D97-AF65-F5344CB8AC3E}">
        <p14:creationId xmlns:p14="http://schemas.microsoft.com/office/powerpoint/2010/main" val="168744072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DEB4A8C-3314-4EBE-A5FD-75197E17F378}"/>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176925E6-9257-40CB-9497-9A24ABBF54C4}"/>
              </a:ext>
            </a:extLst>
          </p:cNvPr>
          <p:cNvSpPr>
            <a:spLocks noGrp="1"/>
          </p:cNvSpPr>
          <p:nvPr>
            <p:ph type="body" orient="vert" idx="1"/>
          </p:nvPr>
        </p:nvSpPr>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BBF2F95C-285D-4ADD-9989-F8B9DCE97ECF}"/>
              </a:ext>
            </a:extLst>
          </p:cNvPr>
          <p:cNvSpPr>
            <a:spLocks noGrp="1"/>
          </p:cNvSpPr>
          <p:nvPr>
            <p:ph type="dt" sz="half" idx="10"/>
          </p:nvPr>
        </p:nvSpPr>
        <p:spPr/>
        <p:txBody>
          <a:bodyPr/>
          <a:lstStyle/>
          <a:p>
            <a:fld id="{47A25AFC-CFEB-4E94-8486-A32DFC9D7ADF}" type="datetimeFigureOut">
              <a:rPr lang="he-IL" smtClean="0"/>
              <a:pPr/>
              <a:t>כ"ז/תשרי/תשע"ח</a:t>
            </a:fld>
            <a:endParaRPr lang="he-IL"/>
          </a:p>
        </p:txBody>
      </p:sp>
      <p:sp>
        <p:nvSpPr>
          <p:cNvPr id="5" name="מציין מיקום של כותרת תחתונה 4">
            <a:extLst>
              <a:ext uri="{FF2B5EF4-FFF2-40B4-BE49-F238E27FC236}">
                <a16:creationId xmlns:a16="http://schemas.microsoft.com/office/drawing/2014/main" id="{9B64C19F-EA9A-4F5E-BBE6-4ECC4E52DFEE}"/>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F0231574-6F99-4413-B0DC-0E8F7F696C47}"/>
              </a:ext>
            </a:extLst>
          </p:cNvPr>
          <p:cNvSpPr>
            <a:spLocks noGrp="1"/>
          </p:cNvSpPr>
          <p:nvPr>
            <p:ph type="sldNum" sz="quarter" idx="12"/>
          </p:nvPr>
        </p:nvSpPr>
        <p:spPr/>
        <p:txBody>
          <a:bodyPr/>
          <a:lstStyle/>
          <a:p>
            <a:fld id="{4218F6C7-1F85-4762-BEEA-7E18D1BEAE87}" type="slidenum">
              <a:rPr lang="he-IL" smtClean="0"/>
              <a:pPr/>
              <a:t>‹#›</a:t>
            </a:fld>
            <a:endParaRPr lang="he-IL"/>
          </a:p>
        </p:txBody>
      </p:sp>
    </p:spTree>
    <p:extLst>
      <p:ext uri="{BB962C8B-B14F-4D97-AF65-F5344CB8AC3E}">
        <p14:creationId xmlns:p14="http://schemas.microsoft.com/office/powerpoint/2010/main" val="410920068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a:extLst>
              <a:ext uri="{FF2B5EF4-FFF2-40B4-BE49-F238E27FC236}">
                <a16:creationId xmlns:a16="http://schemas.microsoft.com/office/drawing/2014/main" id="{01AF94CD-2206-466A-8167-9BB2F1F7AB8A}"/>
              </a:ext>
            </a:extLst>
          </p:cNvPr>
          <p:cNvSpPr>
            <a:spLocks noGrp="1"/>
          </p:cNvSpPr>
          <p:nvPr>
            <p:ph type="title" orient="vert"/>
          </p:nvPr>
        </p:nvSpPr>
        <p:spPr>
          <a:xfrm>
            <a:off x="6543675" y="365125"/>
            <a:ext cx="1971675" cy="5811838"/>
          </a:xfrm>
        </p:spPr>
        <p:txBody>
          <a:bodyPr vert="eaVert"/>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47AEAD6C-EAA8-4BCD-89ED-31A8E6866AF2}"/>
              </a:ext>
            </a:extLst>
          </p:cNvPr>
          <p:cNvSpPr>
            <a:spLocks noGrp="1"/>
          </p:cNvSpPr>
          <p:nvPr>
            <p:ph type="body" orient="vert" idx="1"/>
          </p:nvPr>
        </p:nvSpPr>
        <p:spPr>
          <a:xfrm>
            <a:off x="628650" y="365125"/>
            <a:ext cx="5800725" cy="5811838"/>
          </a:xfrm>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11754742-1344-4EBA-8E20-1651E6BA48FF}"/>
              </a:ext>
            </a:extLst>
          </p:cNvPr>
          <p:cNvSpPr>
            <a:spLocks noGrp="1"/>
          </p:cNvSpPr>
          <p:nvPr>
            <p:ph type="dt" sz="half" idx="10"/>
          </p:nvPr>
        </p:nvSpPr>
        <p:spPr/>
        <p:txBody>
          <a:bodyPr/>
          <a:lstStyle/>
          <a:p>
            <a:fld id="{47A25AFC-CFEB-4E94-8486-A32DFC9D7ADF}" type="datetimeFigureOut">
              <a:rPr lang="he-IL" smtClean="0"/>
              <a:pPr/>
              <a:t>כ"ז/תשרי/תשע"ח</a:t>
            </a:fld>
            <a:endParaRPr lang="he-IL"/>
          </a:p>
        </p:txBody>
      </p:sp>
      <p:sp>
        <p:nvSpPr>
          <p:cNvPr id="5" name="מציין מיקום של כותרת תחתונה 4">
            <a:extLst>
              <a:ext uri="{FF2B5EF4-FFF2-40B4-BE49-F238E27FC236}">
                <a16:creationId xmlns:a16="http://schemas.microsoft.com/office/drawing/2014/main" id="{1AEF54D4-EF23-471D-8970-84D5391B1364}"/>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42338659-8C40-422E-A2EF-3C5FCDA5CAB4}"/>
              </a:ext>
            </a:extLst>
          </p:cNvPr>
          <p:cNvSpPr>
            <a:spLocks noGrp="1"/>
          </p:cNvSpPr>
          <p:nvPr>
            <p:ph type="sldNum" sz="quarter" idx="12"/>
          </p:nvPr>
        </p:nvSpPr>
        <p:spPr/>
        <p:txBody>
          <a:bodyPr/>
          <a:lstStyle/>
          <a:p>
            <a:fld id="{4218F6C7-1F85-4762-BEEA-7E18D1BEAE87}" type="slidenum">
              <a:rPr lang="he-IL" smtClean="0"/>
              <a:pPr/>
              <a:t>‹#›</a:t>
            </a:fld>
            <a:endParaRPr lang="he-IL"/>
          </a:p>
        </p:txBody>
      </p:sp>
    </p:spTree>
    <p:extLst>
      <p:ext uri="{BB962C8B-B14F-4D97-AF65-F5344CB8AC3E}">
        <p14:creationId xmlns:p14="http://schemas.microsoft.com/office/powerpoint/2010/main" val="115921384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cSld name="1_שקופית כותרת">
    <p:spTree>
      <p:nvGrpSpPr>
        <p:cNvPr id="1" name=""/>
        <p:cNvGrpSpPr/>
        <p:nvPr/>
      </p:nvGrpSpPr>
      <p:grpSpPr>
        <a:xfrm>
          <a:off x="0" y="0"/>
          <a:ext cx="0" cy="0"/>
          <a:chOff x="0" y="0"/>
          <a:chExt cx="0" cy="0"/>
        </a:xfrm>
      </p:grpSpPr>
      <p:sp>
        <p:nvSpPr>
          <p:cNvPr id="3" name="כותרת 2"/>
          <p:cNvSpPr>
            <a:spLocks noGrp="1"/>
          </p:cNvSpPr>
          <p:nvPr>
            <p:ph type="title" hasCustomPrompt="1"/>
          </p:nvPr>
        </p:nvSpPr>
        <p:spPr>
          <a:xfrm>
            <a:off x="457200" y="822363"/>
            <a:ext cx="8229600" cy="465535"/>
          </a:xfrm>
          <a:prstGeom prst="rect">
            <a:avLst/>
          </a:prstGeom>
        </p:spPr>
        <p:txBody>
          <a:bodyPr anchor="b"/>
          <a:lstStyle>
            <a:lvl1pPr>
              <a:defRPr sz="1600">
                <a:solidFill>
                  <a:srgbClr val="D9D9D9"/>
                </a:solidFill>
                <a:latin typeface="Tahoma" panose="020B0604030504040204" pitchFamily="34" charset="0"/>
                <a:ea typeface="Tahoma" panose="020B0604030504040204" pitchFamily="34" charset="0"/>
                <a:cs typeface="Tahoma" panose="020B0604030504040204" pitchFamily="34" charset="0"/>
              </a:defRPr>
            </a:lvl1pPr>
          </a:lstStyle>
          <a:p>
            <a:r>
              <a:rPr lang="he-IL" dirty="0"/>
              <a:t>ל ח ץ  כ ד י  ל ע ר ו ך  ס ג נ ו ן</a:t>
            </a:r>
          </a:p>
        </p:txBody>
      </p:sp>
      <p:sp>
        <p:nvSpPr>
          <p:cNvPr id="5" name="מציין מיקום טקסט 4"/>
          <p:cNvSpPr>
            <a:spLocks noGrp="1"/>
          </p:cNvSpPr>
          <p:nvPr>
            <p:ph type="body" sz="quarter" idx="10"/>
          </p:nvPr>
        </p:nvSpPr>
        <p:spPr>
          <a:xfrm>
            <a:off x="950119" y="1556792"/>
            <a:ext cx="7243762" cy="954616"/>
          </a:xfrm>
          <a:prstGeom prst="rect">
            <a:avLst/>
          </a:prstGeom>
        </p:spPr>
        <p:txBody>
          <a:bodyPr/>
          <a:lstStyle>
            <a:lvl1pPr marL="0" indent="0">
              <a:buNone/>
              <a:defRPr kumimoji="0" lang="he-IL" sz="2800" b="1" i="0" u="none" strike="noStrike" kern="1200" cap="none" spc="0" normalizeH="0" baseline="0" dirty="0" smtClean="0">
                <a:ln>
                  <a:noFill/>
                </a:ln>
                <a:solidFill>
                  <a:sysClr val="window" lastClr="FFFFFF"/>
                </a:solidFill>
                <a:effectLst/>
                <a:uLnTx/>
                <a:uFillTx/>
                <a:latin typeface="Tahoma" panose="020B0604030504040204" pitchFamily="34" charset="0"/>
                <a:ea typeface="Tahoma" panose="020B0604030504040204" pitchFamily="34" charset="0"/>
                <a:cs typeface="Tahoma" panose="020B0604030504040204" pitchFamily="34" charset="0"/>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a:t>לחץ כדי לערוך סגנונות טקסט של תבנית בסיס</a:t>
            </a:r>
          </a:p>
        </p:txBody>
      </p:sp>
      <p:sp>
        <p:nvSpPr>
          <p:cNvPr id="7" name="מציין מיקום טקסט 6"/>
          <p:cNvSpPr>
            <a:spLocks noGrp="1"/>
          </p:cNvSpPr>
          <p:nvPr>
            <p:ph type="body" sz="quarter" idx="11"/>
          </p:nvPr>
        </p:nvSpPr>
        <p:spPr>
          <a:xfrm>
            <a:off x="1547813" y="2579472"/>
            <a:ext cx="6048375" cy="508000"/>
          </a:xfrm>
          <a:prstGeom prst="rect">
            <a:avLst/>
          </a:prstGeom>
        </p:spPr>
        <p:txBody>
          <a:bodyPr/>
          <a:lstStyle>
            <a:lvl1pPr marL="0" indent="0">
              <a:buNone/>
              <a:defRPr kumimoji="0" lang="he-IL" sz="2000" b="0" i="0" u="none" strike="noStrike" kern="1200" cap="none" spc="0" normalizeH="0" baseline="0" dirty="0" smtClean="0">
                <a:ln>
                  <a:noFill/>
                </a:ln>
                <a:solidFill>
                  <a:sysClr val="window" lastClr="FFFFFF">
                    <a:lumMod val="85000"/>
                  </a:sysClr>
                </a:solidFill>
                <a:effectLst/>
                <a:uLnTx/>
                <a:uFillTx/>
                <a:latin typeface="Tahoma" panose="020B0604030504040204" pitchFamily="34" charset="0"/>
                <a:ea typeface="Tahoma" panose="020B0604030504040204" pitchFamily="34" charset="0"/>
                <a:cs typeface="Tahoma" panose="020B0604030504040204" pitchFamily="34" charset="0"/>
              </a:defRPr>
            </a:lvl1pPr>
          </a:lstStyle>
          <a:p>
            <a:pPr marL="0" marR="0" lvl="0" indent="0" algn="ctr" defTabSz="914400" rtl="1" eaLnBrk="1" fontAlgn="auto" latinLnBrk="0" hangingPunct="1">
              <a:lnSpc>
                <a:spcPct val="100000"/>
              </a:lnSpc>
              <a:spcBef>
                <a:spcPct val="20000"/>
              </a:spcBef>
              <a:spcAft>
                <a:spcPts val="0"/>
              </a:spcAft>
              <a:buClrTx/>
              <a:buSzTx/>
              <a:buFont typeface="Arial" panose="020B0604020202020204" pitchFamily="34" charset="0"/>
              <a:buNone/>
              <a:tabLst/>
              <a:defRPr/>
            </a:pPr>
            <a:r>
              <a:rPr lang="he-IL"/>
              <a:t>לחץ כדי לערוך סגנונות טקסט של תבנית בסיס</a:t>
            </a:r>
          </a:p>
        </p:txBody>
      </p:sp>
    </p:spTree>
    <p:extLst>
      <p:ext uri="{BB962C8B-B14F-4D97-AF65-F5344CB8AC3E}">
        <p14:creationId xmlns:p14="http://schemas.microsoft.com/office/powerpoint/2010/main" val="314973472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cSld name="פריסה מותאמת אישית">
    <p:spTree>
      <p:nvGrpSpPr>
        <p:cNvPr id="1" name=""/>
        <p:cNvGrpSpPr/>
        <p:nvPr/>
      </p:nvGrpSpPr>
      <p:grpSpPr>
        <a:xfrm>
          <a:off x="0" y="0"/>
          <a:ext cx="0" cy="0"/>
          <a:chOff x="0" y="0"/>
          <a:chExt cx="0" cy="0"/>
        </a:xfrm>
      </p:grpSpPr>
      <p:sp>
        <p:nvSpPr>
          <p:cNvPr id="35" name="כותרת 1"/>
          <p:cNvSpPr>
            <a:spLocks noGrp="1"/>
          </p:cNvSpPr>
          <p:nvPr>
            <p:ph type="title"/>
          </p:nvPr>
        </p:nvSpPr>
        <p:spPr>
          <a:xfrm>
            <a:off x="457200" y="274637"/>
            <a:ext cx="8229600" cy="1143000"/>
          </a:xfrm>
          <a:prstGeom prst="rect">
            <a:avLst/>
          </a:prstGeom>
        </p:spPr>
        <p:txBody>
          <a:bodyPr>
            <a:normAutofit/>
          </a:bodyPr>
          <a:lstStyle>
            <a:lvl1pPr algn="r">
              <a:defRPr sz="2400" b="1">
                <a:solidFill>
                  <a:srgbClr val="385D8A"/>
                </a:solidFill>
                <a:latin typeface="Tahoma" pitchFamily="34" charset="0"/>
                <a:ea typeface="Tahoma" pitchFamily="34" charset="0"/>
                <a:cs typeface="Tahoma" pitchFamily="34" charset="0"/>
              </a:defRPr>
            </a:lvl1pPr>
          </a:lstStyle>
          <a:p>
            <a:r>
              <a:rPr lang="he-IL"/>
              <a:t>לחץ כדי לערוך סגנון כותרת של תבנית בסיס</a:t>
            </a:r>
            <a:endParaRPr lang="he-IL" dirty="0"/>
          </a:p>
        </p:txBody>
      </p:sp>
      <p:sp>
        <p:nvSpPr>
          <p:cNvPr id="36" name="מציין מיקום תוכן 2"/>
          <p:cNvSpPr>
            <a:spLocks noGrp="1"/>
          </p:cNvSpPr>
          <p:nvPr>
            <p:ph idx="1"/>
          </p:nvPr>
        </p:nvSpPr>
        <p:spPr>
          <a:xfrm>
            <a:off x="457200" y="1600201"/>
            <a:ext cx="8229600" cy="4525963"/>
          </a:xfrm>
          <a:prstGeom prst="rect">
            <a:avLst/>
          </a:prstGeom>
        </p:spPr>
        <p:txBody>
          <a:bodyPr>
            <a:normAutofit/>
          </a:bodyPr>
          <a:lstStyle>
            <a:lvl1pPr algn="r">
              <a:buFont typeface="Wingdings" pitchFamily="2" charset="2"/>
              <a:buChar char="§"/>
              <a:defRPr sz="2000">
                <a:solidFill>
                  <a:schemeClr val="tx1">
                    <a:lumMod val="65000"/>
                    <a:lumOff val="35000"/>
                  </a:schemeClr>
                </a:solidFill>
                <a:latin typeface="Tahoma" pitchFamily="34" charset="0"/>
                <a:ea typeface="Tahoma" pitchFamily="34" charset="0"/>
                <a:cs typeface="Tahoma" pitchFamily="34" charset="0"/>
              </a:defRPr>
            </a:lvl1pPr>
            <a:lvl2pPr algn="r">
              <a:buFont typeface="Wingdings" pitchFamily="2" charset="2"/>
              <a:buChar char="§"/>
              <a:defRPr sz="2000">
                <a:solidFill>
                  <a:schemeClr val="tx1">
                    <a:lumMod val="65000"/>
                    <a:lumOff val="35000"/>
                  </a:schemeClr>
                </a:solidFill>
                <a:latin typeface="Tahoma" pitchFamily="34" charset="0"/>
                <a:ea typeface="Tahoma" pitchFamily="34" charset="0"/>
                <a:cs typeface="Tahoma" pitchFamily="34" charset="0"/>
              </a:defRPr>
            </a:lvl2pPr>
            <a:lvl3pPr algn="r">
              <a:buFont typeface="Wingdings" pitchFamily="2" charset="2"/>
              <a:buChar char="§"/>
              <a:defRPr sz="2000">
                <a:solidFill>
                  <a:schemeClr val="tx1">
                    <a:lumMod val="65000"/>
                    <a:lumOff val="35000"/>
                  </a:schemeClr>
                </a:solidFill>
                <a:latin typeface="Tahoma" pitchFamily="34" charset="0"/>
                <a:ea typeface="Tahoma" pitchFamily="34" charset="0"/>
                <a:cs typeface="Tahoma" pitchFamily="34" charset="0"/>
              </a:defRPr>
            </a:lvl3pPr>
            <a:lvl4pPr algn="r">
              <a:buFont typeface="Wingdings" pitchFamily="2" charset="2"/>
              <a:buChar char="§"/>
              <a:defRPr sz="2000">
                <a:solidFill>
                  <a:schemeClr val="tx1">
                    <a:lumMod val="65000"/>
                    <a:lumOff val="35000"/>
                  </a:schemeClr>
                </a:solidFill>
                <a:latin typeface="Tahoma" pitchFamily="34" charset="0"/>
                <a:ea typeface="Tahoma" pitchFamily="34" charset="0"/>
                <a:cs typeface="Tahoma" pitchFamily="34" charset="0"/>
              </a:defRPr>
            </a:lvl4pPr>
            <a:lvl5pPr algn="r">
              <a:buFont typeface="Wingdings" pitchFamily="2" charset="2"/>
              <a:buChar char="§"/>
              <a:defRPr sz="2000">
                <a:solidFill>
                  <a:schemeClr val="tx1">
                    <a:lumMod val="65000"/>
                    <a:lumOff val="35000"/>
                  </a:schemeClr>
                </a:solidFill>
                <a:latin typeface="Tahoma" pitchFamily="34" charset="0"/>
                <a:ea typeface="Tahoma" pitchFamily="34" charset="0"/>
                <a:cs typeface="Tahoma" pitchFamily="34" charset="0"/>
              </a:defRPr>
            </a:lvl5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he-IL" dirty="0"/>
          </a:p>
        </p:txBody>
      </p:sp>
    </p:spTree>
    <p:extLst>
      <p:ext uri="{BB962C8B-B14F-4D97-AF65-F5344CB8AC3E}">
        <p14:creationId xmlns:p14="http://schemas.microsoft.com/office/powerpoint/2010/main" val="370695551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grpSp>
        <p:nvGrpSpPr>
          <p:cNvPr id="3" name="קבוצה 2"/>
          <p:cNvGrpSpPr/>
          <p:nvPr userDrawn="1"/>
        </p:nvGrpSpPr>
        <p:grpSpPr>
          <a:xfrm rot="10800000">
            <a:off x="-2" y="5589239"/>
            <a:ext cx="9144001" cy="1284085"/>
            <a:chOff x="-1" y="2804180"/>
            <a:chExt cx="9144001" cy="1518155"/>
          </a:xfrm>
          <a:effectLst>
            <a:outerShdw blurRad="508000" sx="102000" sy="102000" algn="ctr" rotWithShape="0">
              <a:schemeClr val="tx1">
                <a:lumMod val="75000"/>
                <a:lumOff val="25000"/>
                <a:alpha val="40000"/>
              </a:schemeClr>
            </a:outerShdw>
          </a:effectLst>
        </p:grpSpPr>
        <p:pic>
          <p:nvPicPr>
            <p:cNvPr id="4" name="Picture 11" descr="C:\Users\AvivitAl\Desktop\מצגות\טרי\רקע להנפשה.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 y="2831564"/>
              <a:ext cx="9144000" cy="1490771"/>
            </a:xfrm>
            <a:prstGeom prst="rect">
              <a:avLst/>
            </a:prstGeom>
            <a:noFill/>
            <a:effectLst>
              <a:outerShdw blurRad="292100" dist="38100" dir="5400000" algn="t" rotWithShape="0">
                <a:schemeClr val="tx1">
                  <a:lumMod val="75000"/>
                  <a:lumOff val="25000"/>
                  <a:alpha val="40000"/>
                </a:schemeClr>
              </a:outerShdw>
            </a:effectLst>
            <a:extLst>
              <a:ext uri="{909E8E84-426E-40DD-AFC4-6F175D3DCCD1}">
                <a14:hiddenFill xmlns:a14="http://schemas.microsoft.com/office/drawing/2010/main">
                  <a:solidFill>
                    <a:srgbClr val="FFFFFF"/>
                  </a:solidFill>
                </a14:hiddenFill>
              </a:ext>
            </a:extLst>
          </p:spPr>
        </p:pic>
        <p:grpSp>
          <p:nvGrpSpPr>
            <p:cNvPr id="5" name="קבוצה 4"/>
            <p:cNvGrpSpPr/>
            <p:nvPr/>
          </p:nvGrpSpPr>
          <p:grpSpPr>
            <a:xfrm>
              <a:off x="-1" y="2804180"/>
              <a:ext cx="9144001" cy="1518155"/>
              <a:chOff x="-1" y="-1755577"/>
              <a:chExt cx="9144001" cy="1518155"/>
            </a:xfrm>
          </p:grpSpPr>
          <p:pic>
            <p:nvPicPr>
              <p:cNvPr id="6" name="Picture 4" descr="C:\Users\AvivitAl\Desktop\מצגות\קארין אופיר\כותרת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0800000">
                <a:off x="-1" y="-1755576"/>
                <a:ext cx="9144000" cy="151815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C:\Users\AvivitAl\Desktop\מצגות\קארין אופיר\כותרת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1755577"/>
                <a:ext cx="9144000" cy="1518154"/>
              </a:xfrm>
              <a:prstGeom prst="rect">
                <a:avLst/>
              </a:prstGeom>
              <a:noFill/>
              <a:extLst>
                <a:ext uri="{909E8E84-426E-40DD-AFC4-6F175D3DCCD1}">
                  <a14:hiddenFill xmlns:a14="http://schemas.microsoft.com/office/drawing/2010/main">
                    <a:solidFill>
                      <a:srgbClr val="FFFFFF"/>
                    </a:solidFill>
                  </a14:hiddenFill>
                </a:ext>
              </a:extLst>
            </p:spPr>
          </p:pic>
        </p:grpSp>
      </p:grpSp>
      <p:pic>
        <p:nvPicPr>
          <p:cNvPr id="8" name="Picture 3" descr="C:\Users\AvivitAl\Desktop\מצגות\קארין אופיר\Untitled-4.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2124075" y="1346200"/>
            <a:ext cx="4495800" cy="3741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2" descr="C:\Users\AvivitAl\Desktop\יתרון הגודל.png"/>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b="44400"/>
          <a:stretch>
            <a:fillRect/>
          </a:stretch>
        </p:blipFill>
        <p:spPr bwMode="auto">
          <a:xfrm>
            <a:off x="28575" y="5516563"/>
            <a:ext cx="2487613" cy="1296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 name="כותרת 1"/>
          <p:cNvSpPr>
            <a:spLocks noGrp="1"/>
          </p:cNvSpPr>
          <p:nvPr>
            <p:ph type="title"/>
          </p:nvPr>
        </p:nvSpPr>
        <p:spPr>
          <a:xfrm>
            <a:off x="2699792" y="5753348"/>
            <a:ext cx="6119007" cy="823912"/>
          </a:xfrm>
          <a:prstGeom prst="rect">
            <a:avLst/>
          </a:prstGeom>
        </p:spPr>
        <p:txBody>
          <a:bodyPr>
            <a:noAutofit/>
          </a:bodyPr>
          <a:lstStyle>
            <a:lvl1pPr>
              <a:defRPr sz="3200">
                <a:solidFill>
                  <a:schemeClr val="tx1"/>
                </a:solidFill>
              </a:defRPr>
            </a:lvl1pPr>
          </a:lstStyle>
          <a:p>
            <a:r>
              <a:rPr lang="he-IL" dirty="0"/>
              <a:t>לחץ כדי לערוך סגנון כותרת של תבנית בסיס</a:t>
            </a:r>
          </a:p>
        </p:txBody>
      </p:sp>
    </p:spTree>
    <p:extLst>
      <p:ext uri="{BB962C8B-B14F-4D97-AF65-F5344CB8AC3E}">
        <p14:creationId xmlns:p14="http://schemas.microsoft.com/office/powerpoint/2010/main" val="290967603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כותרת ותוכן">
    <p:spTree>
      <p:nvGrpSpPr>
        <p:cNvPr id="1" name=""/>
        <p:cNvGrpSpPr/>
        <p:nvPr/>
      </p:nvGrpSpPr>
      <p:grpSpPr>
        <a:xfrm>
          <a:off x="0" y="0"/>
          <a:ext cx="0" cy="0"/>
          <a:chOff x="0" y="0"/>
          <a:chExt cx="0" cy="0"/>
        </a:xfrm>
      </p:grpSpPr>
      <p:grpSp>
        <p:nvGrpSpPr>
          <p:cNvPr id="4" name="קבוצה 2"/>
          <p:cNvGrpSpPr>
            <a:grpSpLocks/>
          </p:cNvGrpSpPr>
          <p:nvPr userDrawn="1"/>
        </p:nvGrpSpPr>
        <p:grpSpPr bwMode="auto">
          <a:xfrm>
            <a:off x="0" y="-171450"/>
            <a:ext cx="9144000" cy="1368425"/>
            <a:chOff x="-1" y="-27384"/>
            <a:chExt cx="9144001" cy="1518155"/>
          </a:xfrm>
        </p:grpSpPr>
        <p:pic>
          <p:nvPicPr>
            <p:cNvPr id="5" name="Picture 11" descr="C:\Users\AvivitAl\Desktop\מצגות\טרי\רקע להנפשה.png"/>
            <p:cNvPicPr>
              <a:picLocks noChangeAspect="1" noChangeArrowheads="1"/>
            </p:cNvPicPr>
            <p:nvPr userDrawn="1"/>
          </p:nvPicPr>
          <p:blipFill>
            <a:blip r:embed="rId2" cstate="print"/>
            <a:srcRect/>
            <a:stretch>
              <a:fillRect/>
            </a:stretch>
          </p:blipFill>
          <p:spPr bwMode="auto">
            <a:xfrm>
              <a:off x="-1" y="795"/>
              <a:ext cx="9144001" cy="1489976"/>
            </a:xfrm>
            <a:prstGeom prst="rect">
              <a:avLst/>
            </a:prstGeom>
            <a:noFill/>
            <a:effectLst>
              <a:outerShdw blurRad="292100" dist="38100" dir="5400000" algn="t" rotWithShape="0">
                <a:schemeClr val="tx1">
                  <a:lumMod val="75000"/>
                  <a:lumOff val="25000"/>
                  <a:alpha val="40000"/>
                </a:schemeClr>
              </a:outerShdw>
            </a:effectLst>
            <a:extLst>
              <a:ext uri="{909E8E84-426E-40DD-AFC4-6F175D3DCCD1}">
                <a14:hiddenFill xmlns:a14="http://schemas.microsoft.com/office/drawing/2010/main">
                  <a:solidFill>
                    <a:srgbClr val="FFFFFF"/>
                  </a:solidFill>
                </a14:hiddenFill>
              </a:ext>
            </a:extLst>
          </p:spPr>
        </p:pic>
        <p:grpSp>
          <p:nvGrpSpPr>
            <p:cNvPr id="6" name="קבוצה 4"/>
            <p:cNvGrpSpPr>
              <a:grpSpLocks/>
            </p:cNvGrpSpPr>
            <p:nvPr userDrawn="1"/>
          </p:nvGrpSpPr>
          <p:grpSpPr bwMode="auto">
            <a:xfrm>
              <a:off x="-1" y="-27384"/>
              <a:ext cx="9144001" cy="1518155"/>
              <a:chOff x="-1" y="-1755577"/>
              <a:chExt cx="9144001" cy="1518155"/>
            </a:xfrm>
          </p:grpSpPr>
          <p:pic>
            <p:nvPicPr>
              <p:cNvPr id="7"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rot="10800000">
                <a:off x="-1" y="-1755576"/>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1755577"/>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9" name="Picture 2" descr="C:\Users\AvivitAl\Desktop\יתרון הגודל.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b="44400"/>
          <a:stretch>
            <a:fillRect/>
          </a:stretch>
        </p:blipFill>
        <p:spPr bwMode="auto">
          <a:xfrm>
            <a:off x="28575" y="-100013"/>
            <a:ext cx="2487613" cy="129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Slide Number Placeholder 5"/>
          <p:cNvSpPr txBox="1">
            <a:spLocks/>
          </p:cNvSpPr>
          <p:nvPr userDrawn="1"/>
        </p:nvSpPr>
        <p:spPr>
          <a:xfrm>
            <a:off x="8643938" y="6643688"/>
            <a:ext cx="500062" cy="214312"/>
          </a:xfrm>
          <a:prstGeom prst="rect">
            <a:avLst/>
          </a:prstGeom>
        </p:spPr>
        <p:txBody>
          <a:bodyPr rtlCol="1" anchor="ctr"/>
          <a:lstStyle>
            <a:lvl1pPr algn="r">
              <a:defRPr sz="1000" b="1">
                <a:solidFill>
                  <a:schemeClr val="bg1"/>
                </a:solidFill>
              </a:defRPr>
            </a:lvl1pPr>
          </a:lstStyle>
          <a:p>
            <a:pPr fontAlgn="auto">
              <a:spcBef>
                <a:spcPts val="0"/>
              </a:spcBef>
              <a:spcAft>
                <a:spcPts val="0"/>
              </a:spcAft>
              <a:defRPr/>
            </a:pPr>
            <a:fld id="{0FC9D57A-CB81-440B-BFC9-C5FBDFE861CB}" type="slidenum">
              <a:rPr lang="he-IL" smtClean="0">
                <a:solidFill>
                  <a:srgbClr val="000000"/>
                </a:solidFill>
                <a:latin typeface="Tahoma"/>
                <a:cs typeface="Tahoma"/>
              </a:rPr>
              <a:pPr fontAlgn="auto">
                <a:spcBef>
                  <a:spcPts val="0"/>
                </a:spcBef>
                <a:spcAft>
                  <a:spcPts val="0"/>
                </a:spcAft>
                <a:defRPr/>
              </a:pPr>
              <a:t>‹#›</a:t>
            </a:fld>
            <a:endParaRPr lang="he-IL" dirty="0">
              <a:solidFill>
                <a:srgbClr val="000000"/>
              </a:solidFill>
              <a:latin typeface="Tahoma"/>
              <a:cs typeface="Tahoma"/>
            </a:endParaRPr>
          </a:p>
        </p:txBody>
      </p:sp>
      <p:sp>
        <p:nvSpPr>
          <p:cNvPr id="3" name="מציין מיקום תוכן 2"/>
          <p:cNvSpPr>
            <a:spLocks noGrp="1"/>
          </p:cNvSpPr>
          <p:nvPr>
            <p:ph idx="1"/>
          </p:nvPr>
        </p:nvSpPr>
        <p:spPr>
          <a:xfrm>
            <a:off x="539552" y="1524000"/>
            <a:ext cx="8328967" cy="4976813"/>
          </a:xfrm>
          <a:prstGeom prst="rect">
            <a:avLst/>
          </a:prstGeom>
        </p:spPr>
        <p:txBody>
          <a:bodyPr/>
          <a:lstStyle>
            <a:lvl1pPr marL="225425" indent="-225425">
              <a:buFontTx/>
              <a:buBlip>
                <a:blip r:embed="rId5"/>
              </a:buBlip>
              <a:defRPr/>
            </a:lvl1pPr>
            <a:lvl2pPr marL="649288" indent="-225425">
              <a:buFontTx/>
              <a:buBlip>
                <a:blip r:embed="rId5"/>
              </a:buBlip>
              <a:defRPr/>
            </a:lvl2pPr>
            <a:lvl3pPr marL="1046163" indent="-238125">
              <a:buFontTx/>
              <a:buBlip>
                <a:blip r:embed="rId5"/>
              </a:buBlip>
              <a:defRPr/>
            </a:lvl3pPr>
            <a:lvl4pPr marL="1662113" indent="-228600">
              <a:buFontTx/>
              <a:buBlip>
                <a:blip r:embed="rId5"/>
              </a:buBlip>
              <a:defRPr/>
            </a:lvl4pPr>
            <a:lvl5pPr marL="2070100" indent="-228600">
              <a:buFontTx/>
              <a:buBlip>
                <a:blip r:embed="rId5"/>
              </a:buBlip>
              <a:defRPr/>
            </a:lvl5pPr>
          </a:lstStyle>
          <a:p>
            <a:pPr lvl="0"/>
            <a:r>
              <a:rPr lang="he-IL" dirty="0"/>
              <a:t>לחץ כדי לערוך סגנונות טקסט של תבנית בסיס</a:t>
            </a:r>
          </a:p>
          <a:p>
            <a:pPr lvl="1"/>
            <a:r>
              <a:rPr lang="he-IL" dirty="0"/>
              <a:t>רמה שנייה</a:t>
            </a:r>
          </a:p>
          <a:p>
            <a:pPr lvl="2"/>
            <a:r>
              <a:rPr lang="he-IL" dirty="0"/>
              <a:t>רמה שלישית</a:t>
            </a:r>
          </a:p>
          <a:p>
            <a:pPr lvl="3"/>
            <a:r>
              <a:rPr lang="he-IL" dirty="0"/>
              <a:t>רמה רביעית</a:t>
            </a:r>
          </a:p>
          <a:p>
            <a:pPr lvl="4"/>
            <a:r>
              <a:rPr lang="he-IL" dirty="0"/>
              <a:t>רמה חמישית</a:t>
            </a:r>
          </a:p>
        </p:txBody>
      </p:sp>
      <p:sp>
        <p:nvSpPr>
          <p:cNvPr id="31" name="כותרת 1"/>
          <p:cNvSpPr>
            <a:spLocks noGrp="1"/>
          </p:cNvSpPr>
          <p:nvPr>
            <p:ph type="title"/>
          </p:nvPr>
        </p:nvSpPr>
        <p:spPr>
          <a:xfrm>
            <a:off x="1835696" y="260648"/>
            <a:ext cx="7127119" cy="823912"/>
          </a:xfrm>
          <a:prstGeom prst="rect">
            <a:avLst/>
          </a:prstGeom>
        </p:spPr>
        <p:txBody>
          <a:bodyPr>
            <a:noAutofit/>
          </a:bodyPr>
          <a:lstStyle>
            <a:lvl1pPr>
              <a:defRPr sz="2600">
                <a:solidFill>
                  <a:schemeClr val="tx1"/>
                </a:solidFill>
              </a:defRPr>
            </a:lvl1pPr>
          </a:lstStyle>
          <a:p>
            <a:r>
              <a:rPr lang="he-IL" dirty="0"/>
              <a:t>לחץ כדי לערוך סגנון כותרת של תבנית בסיס</a:t>
            </a:r>
          </a:p>
        </p:txBody>
      </p:sp>
    </p:spTree>
    <p:extLst>
      <p:ext uri="{BB962C8B-B14F-4D97-AF65-F5344CB8AC3E}">
        <p14:creationId xmlns:p14="http://schemas.microsoft.com/office/powerpoint/2010/main" val="140740126"/>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תוכן">
    <p:spTree>
      <p:nvGrpSpPr>
        <p:cNvPr id="1" name=""/>
        <p:cNvGrpSpPr/>
        <p:nvPr/>
      </p:nvGrpSpPr>
      <p:grpSpPr>
        <a:xfrm>
          <a:off x="0" y="0"/>
          <a:ext cx="0" cy="0"/>
          <a:chOff x="0" y="0"/>
          <a:chExt cx="0" cy="0"/>
        </a:xfrm>
      </p:grpSpPr>
      <p:grpSp>
        <p:nvGrpSpPr>
          <p:cNvPr id="4" name="קבוצה 2"/>
          <p:cNvGrpSpPr>
            <a:grpSpLocks/>
          </p:cNvGrpSpPr>
          <p:nvPr userDrawn="1"/>
        </p:nvGrpSpPr>
        <p:grpSpPr bwMode="auto">
          <a:xfrm>
            <a:off x="0" y="-171450"/>
            <a:ext cx="9144000" cy="1368425"/>
            <a:chOff x="-1" y="-27384"/>
            <a:chExt cx="9144001" cy="1518155"/>
          </a:xfrm>
        </p:grpSpPr>
        <p:pic>
          <p:nvPicPr>
            <p:cNvPr id="5" name="Picture 11" descr="C:\Users\AvivitAl\Desktop\מצגות\טרי\רקע להנפשה.png"/>
            <p:cNvPicPr>
              <a:picLocks noChangeAspect="1" noChangeArrowheads="1"/>
            </p:cNvPicPr>
            <p:nvPr userDrawn="1"/>
          </p:nvPicPr>
          <p:blipFill>
            <a:blip r:embed="rId2" cstate="print"/>
            <a:srcRect/>
            <a:stretch>
              <a:fillRect/>
            </a:stretch>
          </p:blipFill>
          <p:spPr bwMode="auto">
            <a:xfrm>
              <a:off x="-1" y="795"/>
              <a:ext cx="9144001" cy="1489976"/>
            </a:xfrm>
            <a:prstGeom prst="rect">
              <a:avLst/>
            </a:prstGeom>
            <a:noFill/>
            <a:effectLst>
              <a:outerShdw blurRad="292100" dist="38100" dir="5400000" algn="t" rotWithShape="0">
                <a:schemeClr val="tx1">
                  <a:lumMod val="75000"/>
                  <a:lumOff val="25000"/>
                  <a:alpha val="40000"/>
                </a:schemeClr>
              </a:outerShdw>
            </a:effectLst>
            <a:extLst>
              <a:ext uri="{909E8E84-426E-40DD-AFC4-6F175D3DCCD1}">
                <a14:hiddenFill xmlns:a14="http://schemas.microsoft.com/office/drawing/2010/main">
                  <a:solidFill>
                    <a:srgbClr val="FFFFFF"/>
                  </a:solidFill>
                </a14:hiddenFill>
              </a:ext>
            </a:extLst>
          </p:spPr>
        </p:pic>
        <p:grpSp>
          <p:nvGrpSpPr>
            <p:cNvPr id="6" name="קבוצה 4"/>
            <p:cNvGrpSpPr>
              <a:grpSpLocks/>
            </p:cNvGrpSpPr>
            <p:nvPr userDrawn="1"/>
          </p:nvGrpSpPr>
          <p:grpSpPr bwMode="auto">
            <a:xfrm>
              <a:off x="-1" y="-27384"/>
              <a:ext cx="9144001" cy="1518155"/>
              <a:chOff x="-1" y="-1755577"/>
              <a:chExt cx="9144001" cy="1518155"/>
            </a:xfrm>
          </p:grpSpPr>
          <p:pic>
            <p:nvPicPr>
              <p:cNvPr id="7"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rot="10800000">
                <a:off x="-1" y="-1755576"/>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1755577"/>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9" name="Picture 2" descr="C:\Users\AvivitAl\Desktop\יתרון הגודל.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b="44400"/>
          <a:stretch>
            <a:fillRect/>
          </a:stretch>
        </p:blipFill>
        <p:spPr bwMode="auto">
          <a:xfrm>
            <a:off x="28575" y="-100013"/>
            <a:ext cx="2487613" cy="129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Slide Number Placeholder 5"/>
          <p:cNvSpPr txBox="1">
            <a:spLocks/>
          </p:cNvSpPr>
          <p:nvPr userDrawn="1"/>
        </p:nvSpPr>
        <p:spPr>
          <a:xfrm>
            <a:off x="8643938" y="6643688"/>
            <a:ext cx="500062" cy="214312"/>
          </a:xfrm>
          <a:prstGeom prst="rect">
            <a:avLst/>
          </a:prstGeom>
        </p:spPr>
        <p:txBody>
          <a:bodyPr rtlCol="1" anchor="ctr"/>
          <a:lstStyle>
            <a:lvl1pPr algn="r">
              <a:defRPr sz="1000" b="1">
                <a:solidFill>
                  <a:schemeClr val="bg1"/>
                </a:solidFill>
              </a:defRPr>
            </a:lvl1pPr>
          </a:lstStyle>
          <a:p>
            <a:pPr fontAlgn="auto">
              <a:spcBef>
                <a:spcPts val="0"/>
              </a:spcBef>
              <a:spcAft>
                <a:spcPts val="0"/>
              </a:spcAft>
              <a:defRPr/>
            </a:pPr>
            <a:fld id="{B0272C6C-FB7D-480A-B17B-036D6856E6A7}" type="slidenum">
              <a:rPr lang="he-IL" smtClean="0">
                <a:solidFill>
                  <a:srgbClr val="000000"/>
                </a:solidFill>
                <a:latin typeface="Tahoma"/>
                <a:cs typeface="Tahoma"/>
              </a:rPr>
              <a:pPr fontAlgn="auto">
                <a:spcBef>
                  <a:spcPts val="0"/>
                </a:spcBef>
                <a:spcAft>
                  <a:spcPts val="0"/>
                </a:spcAft>
                <a:defRPr/>
              </a:pPr>
              <a:t>‹#›</a:t>
            </a:fld>
            <a:endParaRPr lang="he-IL" dirty="0">
              <a:solidFill>
                <a:srgbClr val="000000"/>
              </a:solidFill>
              <a:latin typeface="Tahoma"/>
              <a:cs typeface="Tahoma"/>
            </a:endParaRPr>
          </a:p>
        </p:txBody>
      </p:sp>
      <p:sp>
        <p:nvSpPr>
          <p:cNvPr id="3" name="מציין מיקום תוכן 2"/>
          <p:cNvSpPr>
            <a:spLocks noGrp="1"/>
          </p:cNvSpPr>
          <p:nvPr>
            <p:ph idx="1"/>
          </p:nvPr>
        </p:nvSpPr>
        <p:spPr>
          <a:xfrm>
            <a:off x="539552" y="1524000"/>
            <a:ext cx="8328967" cy="4976813"/>
          </a:xfrm>
          <a:prstGeom prst="rect">
            <a:avLst/>
          </a:prstGeom>
        </p:spPr>
        <p:txBody>
          <a:bodyPr/>
          <a:lstStyle>
            <a:lvl1pPr marL="225425" indent="-225425">
              <a:buFontTx/>
              <a:buBlip>
                <a:blip r:embed="rId5"/>
              </a:buBlip>
              <a:defRPr/>
            </a:lvl1pPr>
            <a:lvl2pPr marL="649288" indent="-225425">
              <a:buFontTx/>
              <a:buBlip>
                <a:blip r:embed="rId5"/>
              </a:buBlip>
              <a:defRPr/>
            </a:lvl2pPr>
            <a:lvl3pPr marL="1046163" indent="-238125">
              <a:buFontTx/>
              <a:buBlip>
                <a:blip r:embed="rId5"/>
              </a:buBlip>
              <a:defRPr/>
            </a:lvl3pPr>
            <a:lvl4pPr marL="1662113" indent="-228600">
              <a:buFontTx/>
              <a:buBlip>
                <a:blip r:embed="rId5"/>
              </a:buBlip>
              <a:defRPr/>
            </a:lvl4pPr>
            <a:lvl5pPr marL="2070100" indent="-228600">
              <a:buFontTx/>
              <a:buBlip>
                <a:blip r:embed="rId5"/>
              </a:buBlip>
              <a:defRPr/>
            </a:lvl5pPr>
          </a:lstStyle>
          <a:p>
            <a:pPr lvl="0"/>
            <a:r>
              <a:rPr lang="he-IL" dirty="0"/>
              <a:t>לחץ כדי לערוך סגנונות טקסט של תבנית בסיס</a:t>
            </a:r>
          </a:p>
          <a:p>
            <a:pPr lvl="1"/>
            <a:r>
              <a:rPr lang="he-IL" dirty="0"/>
              <a:t>רמה שנייה</a:t>
            </a:r>
          </a:p>
          <a:p>
            <a:pPr lvl="2"/>
            <a:r>
              <a:rPr lang="he-IL" dirty="0"/>
              <a:t>רמה שלישית</a:t>
            </a:r>
          </a:p>
          <a:p>
            <a:pPr lvl="3"/>
            <a:r>
              <a:rPr lang="he-IL" dirty="0"/>
              <a:t>רמה רביעית</a:t>
            </a:r>
          </a:p>
          <a:p>
            <a:pPr lvl="4"/>
            <a:r>
              <a:rPr lang="he-IL" dirty="0"/>
              <a:t>רמה חמישית</a:t>
            </a:r>
          </a:p>
        </p:txBody>
      </p:sp>
      <p:sp>
        <p:nvSpPr>
          <p:cNvPr id="11" name="כותרת 1"/>
          <p:cNvSpPr>
            <a:spLocks noGrp="1"/>
          </p:cNvSpPr>
          <p:nvPr>
            <p:ph type="title"/>
          </p:nvPr>
        </p:nvSpPr>
        <p:spPr>
          <a:xfrm>
            <a:off x="1835696" y="260648"/>
            <a:ext cx="7127119" cy="823912"/>
          </a:xfrm>
          <a:prstGeom prst="rect">
            <a:avLst/>
          </a:prstGeom>
        </p:spPr>
        <p:txBody>
          <a:bodyPr>
            <a:noAutofit/>
          </a:bodyPr>
          <a:lstStyle>
            <a:lvl1pPr>
              <a:defRPr sz="2600">
                <a:solidFill>
                  <a:schemeClr val="tx1"/>
                </a:solidFill>
              </a:defRPr>
            </a:lvl1pPr>
          </a:lstStyle>
          <a:p>
            <a:r>
              <a:rPr lang="he-IL" dirty="0"/>
              <a:t>לחץ כדי לערוך סגנון כותרת של תבנית בסיס</a:t>
            </a:r>
          </a:p>
        </p:txBody>
      </p:sp>
    </p:spTree>
    <p:extLst>
      <p:ext uri="{BB962C8B-B14F-4D97-AF65-F5344CB8AC3E}">
        <p14:creationId xmlns:p14="http://schemas.microsoft.com/office/powerpoint/2010/main" val="440780701"/>
      </p:ext>
    </p:extLst>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תוכן">
    <p:spTree>
      <p:nvGrpSpPr>
        <p:cNvPr id="1" name=""/>
        <p:cNvGrpSpPr/>
        <p:nvPr/>
      </p:nvGrpSpPr>
      <p:grpSpPr>
        <a:xfrm>
          <a:off x="0" y="0"/>
          <a:ext cx="0" cy="0"/>
          <a:chOff x="0" y="0"/>
          <a:chExt cx="0" cy="0"/>
        </a:xfrm>
      </p:grpSpPr>
      <p:grpSp>
        <p:nvGrpSpPr>
          <p:cNvPr id="4" name="קבוצה 2"/>
          <p:cNvGrpSpPr>
            <a:grpSpLocks/>
          </p:cNvGrpSpPr>
          <p:nvPr userDrawn="1"/>
        </p:nvGrpSpPr>
        <p:grpSpPr bwMode="auto">
          <a:xfrm>
            <a:off x="0" y="-171450"/>
            <a:ext cx="9144000" cy="1368425"/>
            <a:chOff x="-1" y="-27384"/>
            <a:chExt cx="9144001" cy="1518155"/>
          </a:xfrm>
        </p:grpSpPr>
        <p:pic>
          <p:nvPicPr>
            <p:cNvPr id="5" name="Picture 11" descr="C:\Users\AvivitAl\Desktop\מצגות\טרי\רקע להנפשה.png"/>
            <p:cNvPicPr>
              <a:picLocks noChangeAspect="1" noChangeArrowheads="1"/>
            </p:cNvPicPr>
            <p:nvPr userDrawn="1"/>
          </p:nvPicPr>
          <p:blipFill>
            <a:blip r:embed="rId2" cstate="print"/>
            <a:srcRect/>
            <a:stretch>
              <a:fillRect/>
            </a:stretch>
          </p:blipFill>
          <p:spPr bwMode="auto">
            <a:xfrm>
              <a:off x="-1" y="795"/>
              <a:ext cx="9144001" cy="1489976"/>
            </a:xfrm>
            <a:prstGeom prst="rect">
              <a:avLst/>
            </a:prstGeom>
            <a:noFill/>
            <a:effectLst>
              <a:outerShdw blurRad="292100" dist="38100" dir="5400000" algn="t" rotWithShape="0">
                <a:schemeClr val="tx1">
                  <a:lumMod val="75000"/>
                  <a:lumOff val="25000"/>
                  <a:alpha val="40000"/>
                </a:schemeClr>
              </a:outerShdw>
            </a:effectLst>
            <a:extLst>
              <a:ext uri="{909E8E84-426E-40DD-AFC4-6F175D3DCCD1}">
                <a14:hiddenFill xmlns:a14="http://schemas.microsoft.com/office/drawing/2010/main">
                  <a:solidFill>
                    <a:srgbClr val="FFFFFF"/>
                  </a:solidFill>
                </a14:hiddenFill>
              </a:ext>
            </a:extLst>
          </p:spPr>
        </p:pic>
        <p:grpSp>
          <p:nvGrpSpPr>
            <p:cNvPr id="6" name="קבוצה 4"/>
            <p:cNvGrpSpPr>
              <a:grpSpLocks/>
            </p:cNvGrpSpPr>
            <p:nvPr userDrawn="1"/>
          </p:nvGrpSpPr>
          <p:grpSpPr bwMode="auto">
            <a:xfrm>
              <a:off x="-1" y="-27384"/>
              <a:ext cx="9144001" cy="1518155"/>
              <a:chOff x="-1" y="-1755577"/>
              <a:chExt cx="9144001" cy="1518155"/>
            </a:xfrm>
          </p:grpSpPr>
          <p:pic>
            <p:nvPicPr>
              <p:cNvPr id="7"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rot="10800000">
                <a:off x="-1" y="-1755576"/>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1755577"/>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9" name="Picture 2" descr="C:\Users\AvivitAl\Desktop\יתרון הגודל.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b="44400"/>
          <a:stretch>
            <a:fillRect/>
          </a:stretch>
        </p:blipFill>
        <p:spPr bwMode="auto">
          <a:xfrm>
            <a:off x="28575" y="-100013"/>
            <a:ext cx="2487613" cy="129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Slide Number Placeholder 5"/>
          <p:cNvSpPr txBox="1">
            <a:spLocks/>
          </p:cNvSpPr>
          <p:nvPr userDrawn="1"/>
        </p:nvSpPr>
        <p:spPr>
          <a:xfrm>
            <a:off x="8643938" y="6643688"/>
            <a:ext cx="500062" cy="214312"/>
          </a:xfrm>
          <a:prstGeom prst="rect">
            <a:avLst/>
          </a:prstGeom>
        </p:spPr>
        <p:txBody>
          <a:bodyPr rtlCol="1" anchor="ctr"/>
          <a:lstStyle>
            <a:lvl1pPr algn="r">
              <a:defRPr sz="1000" b="1">
                <a:solidFill>
                  <a:schemeClr val="bg1"/>
                </a:solidFill>
              </a:defRPr>
            </a:lvl1pPr>
          </a:lstStyle>
          <a:p>
            <a:pPr fontAlgn="auto">
              <a:spcBef>
                <a:spcPts val="0"/>
              </a:spcBef>
              <a:spcAft>
                <a:spcPts val="0"/>
              </a:spcAft>
              <a:defRPr/>
            </a:pPr>
            <a:fld id="{B0272C6C-FB7D-480A-B17B-036D6856E6A7}" type="slidenum">
              <a:rPr lang="he-IL" smtClean="0">
                <a:solidFill>
                  <a:srgbClr val="000000"/>
                </a:solidFill>
                <a:latin typeface="Tahoma"/>
                <a:cs typeface="Tahoma"/>
              </a:rPr>
              <a:pPr fontAlgn="auto">
                <a:spcBef>
                  <a:spcPts val="0"/>
                </a:spcBef>
                <a:spcAft>
                  <a:spcPts val="0"/>
                </a:spcAft>
                <a:defRPr/>
              </a:pPr>
              <a:t>‹#›</a:t>
            </a:fld>
            <a:endParaRPr lang="he-IL" dirty="0">
              <a:solidFill>
                <a:srgbClr val="000000"/>
              </a:solidFill>
              <a:latin typeface="Tahoma"/>
              <a:cs typeface="Tahoma"/>
            </a:endParaRPr>
          </a:p>
        </p:txBody>
      </p:sp>
      <p:sp>
        <p:nvSpPr>
          <p:cNvPr id="3" name="מציין מיקום תוכן 2"/>
          <p:cNvSpPr>
            <a:spLocks noGrp="1"/>
          </p:cNvSpPr>
          <p:nvPr>
            <p:ph idx="1"/>
          </p:nvPr>
        </p:nvSpPr>
        <p:spPr>
          <a:xfrm>
            <a:off x="539552" y="1524000"/>
            <a:ext cx="8328967" cy="4976813"/>
          </a:xfrm>
          <a:prstGeom prst="rect">
            <a:avLst/>
          </a:prstGeom>
        </p:spPr>
        <p:txBody>
          <a:bodyPr/>
          <a:lstStyle>
            <a:lvl1pPr marL="225425" indent="-225425">
              <a:buFontTx/>
              <a:buBlip>
                <a:blip r:embed="rId5"/>
              </a:buBlip>
              <a:defRPr/>
            </a:lvl1pPr>
            <a:lvl2pPr marL="649288" indent="-225425">
              <a:buFontTx/>
              <a:buBlip>
                <a:blip r:embed="rId5"/>
              </a:buBlip>
              <a:defRPr/>
            </a:lvl2pPr>
            <a:lvl3pPr marL="1046163" indent="-238125">
              <a:buFontTx/>
              <a:buBlip>
                <a:blip r:embed="rId5"/>
              </a:buBlip>
              <a:defRPr/>
            </a:lvl3pPr>
            <a:lvl4pPr marL="1662113" indent="-228600">
              <a:buFontTx/>
              <a:buBlip>
                <a:blip r:embed="rId5"/>
              </a:buBlip>
              <a:defRPr/>
            </a:lvl4pPr>
            <a:lvl5pPr marL="2070100" indent="-228600">
              <a:buFontTx/>
              <a:buBlip>
                <a:blip r:embed="rId5"/>
              </a:buBlip>
              <a:defRPr/>
            </a:lvl5pPr>
          </a:lstStyle>
          <a:p>
            <a:pPr lvl="0"/>
            <a:r>
              <a:rPr lang="he-IL" dirty="0"/>
              <a:t>לחץ כדי לערוך סגנונות טקסט של תבנית בסיס</a:t>
            </a:r>
          </a:p>
          <a:p>
            <a:pPr lvl="1"/>
            <a:r>
              <a:rPr lang="he-IL" dirty="0"/>
              <a:t>רמה שנייה</a:t>
            </a:r>
          </a:p>
          <a:p>
            <a:pPr lvl="2"/>
            <a:r>
              <a:rPr lang="he-IL" dirty="0"/>
              <a:t>רמה שלישית</a:t>
            </a:r>
          </a:p>
          <a:p>
            <a:pPr lvl="3"/>
            <a:r>
              <a:rPr lang="he-IL" dirty="0"/>
              <a:t>רמה רביעית</a:t>
            </a:r>
          </a:p>
          <a:p>
            <a:pPr lvl="4"/>
            <a:r>
              <a:rPr lang="he-IL" dirty="0"/>
              <a:t>רמה חמישית</a:t>
            </a:r>
          </a:p>
        </p:txBody>
      </p:sp>
      <p:sp>
        <p:nvSpPr>
          <p:cNvPr id="11" name="כותרת 1"/>
          <p:cNvSpPr>
            <a:spLocks noGrp="1"/>
          </p:cNvSpPr>
          <p:nvPr>
            <p:ph type="title"/>
          </p:nvPr>
        </p:nvSpPr>
        <p:spPr>
          <a:xfrm>
            <a:off x="1835696" y="260648"/>
            <a:ext cx="7127119" cy="823912"/>
          </a:xfrm>
          <a:prstGeom prst="rect">
            <a:avLst/>
          </a:prstGeom>
        </p:spPr>
        <p:txBody>
          <a:bodyPr>
            <a:noAutofit/>
          </a:bodyPr>
          <a:lstStyle>
            <a:lvl1pPr>
              <a:defRPr sz="2600">
                <a:solidFill>
                  <a:schemeClr val="tx1"/>
                </a:solidFill>
              </a:defRPr>
            </a:lvl1pPr>
          </a:lstStyle>
          <a:p>
            <a:r>
              <a:rPr lang="he-IL" dirty="0"/>
              <a:t>לחץ כדי לערוך סגנון כותרת של תבנית בסיס</a:t>
            </a:r>
          </a:p>
        </p:txBody>
      </p:sp>
    </p:spTree>
    <p:extLst>
      <p:ext uri="{BB962C8B-B14F-4D97-AF65-F5344CB8AC3E}">
        <p14:creationId xmlns:p14="http://schemas.microsoft.com/office/powerpoint/2010/main" val="440780701"/>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ריק">
    <p:spTree>
      <p:nvGrpSpPr>
        <p:cNvPr id="1" name=""/>
        <p:cNvGrpSpPr/>
        <p:nvPr/>
      </p:nvGrpSpPr>
      <p:grpSpPr>
        <a:xfrm>
          <a:off x="0" y="0"/>
          <a:ext cx="0" cy="0"/>
          <a:chOff x="0" y="0"/>
          <a:chExt cx="0" cy="0"/>
        </a:xfrm>
      </p:grpSpPr>
      <p:grpSp>
        <p:nvGrpSpPr>
          <p:cNvPr id="4" name="קבוצה 2"/>
          <p:cNvGrpSpPr>
            <a:grpSpLocks/>
          </p:cNvGrpSpPr>
          <p:nvPr userDrawn="1"/>
        </p:nvGrpSpPr>
        <p:grpSpPr bwMode="auto">
          <a:xfrm>
            <a:off x="0" y="-171450"/>
            <a:ext cx="9144000" cy="1368425"/>
            <a:chOff x="-1" y="-27384"/>
            <a:chExt cx="9144001" cy="1518155"/>
          </a:xfrm>
        </p:grpSpPr>
        <p:pic>
          <p:nvPicPr>
            <p:cNvPr id="6" name="Picture 11" descr="C:\Users\AvivitAl\Desktop\מצגות\טרי\רקע להנפשה.png"/>
            <p:cNvPicPr>
              <a:picLocks noChangeAspect="1" noChangeArrowheads="1"/>
            </p:cNvPicPr>
            <p:nvPr userDrawn="1"/>
          </p:nvPicPr>
          <p:blipFill>
            <a:blip r:embed="rId2" cstate="print"/>
            <a:srcRect/>
            <a:stretch>
              <a:fillRect/>
            </a:stretch>
          </p:blipFill>
          <p:spPr bwMode="auto">
            <a:xfrm>
              <a:off x="-1" y="795"/>
              <a:ext cx="9144001" cy="1489976"/>
            </a:xfrm>
            <a:prstGeom prst="rect">
              <a:avLst/>
            </a:prstGeom>
            <a:noFill/>
            <a:effectLst>
              <a:outerShdw blurRad="292100" dist="38100" dir="5400000" algn="t" rotWithShape="0">
                <a:schemeClr val="tx1">
                  <a:lumMod val="75000"/>
                  <a:lumOff val="25000"/>
                  <a:alpha val="40000"/>
                </a:schemeClr>
              </a:outerShdw>
            </a:effectLst>
            <a:extLst>
              <a:ext uri="{909E8E84-426E-40DD-AFC4-6F175D3DCCD1}">
                <a14:hiddenFill xmlns:a14="http://schemas.microsoft.com/office/drawing/2010/main">
                  <a:solidFill>
                    <a:srgbClr val="FFFFFF"/>
                  </a:solidFill>
                </a14:hiddenFill>
              </a:ext>
            </a:extLst>
          </p:spPr>
        </p:pic>
        <p:grpSp>
          <p:nvGrpSpPr>
            <p:cNvPr id="7" name="קבוצה 4"/>
            <p:cNvGrpSpPr>
              <a:grpSpLocks/>
            </p:cNvGrpSpPr>
            <p:nvPr userDrawn="1"/>
          </p:nvGrpSpPr>
          <p:grpSpPr bwMode="auto">
            <a:xfrm>
              <a:off x="-1" y="-27384"/>
              <a:ext cx="9144001" cy="1518155"/>
              <a:chOff x="-1" y="-1755577"/>
              <a:chExt cx="9144001" cy="1518155"/>
            </a:xfrm>
          </p:grpSpPr>
          <p:pic>
            <p:nvPicPr>
              <p:cNvPr id="8"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rot="10800000">
                <a:off x="-1" y="-1755576"/>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1755577"/>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10" name="Picture 2" descr="C:\Users\AvivitAl\Desktop\יתרון הגודל.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b="44400"/>
          <a:stretch>
            <a:fillRect/>
          </a:stretch>
        </p:blipFill>
        <p:spPr bwMode="auto">
          <a:xfrm>
            <a:off x="28575" y="-100013"/>
            <a:ext cx="2487613" cy="129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5"/>
          <p:cNvSpPr txBox="1">
            <a:spLocks/>
          </p:cNvSpPr>
          <p:nvPr userDrawn="1"/>
        </p:nvSpPr>
        <p:spPr>
          <a:xfrm>
            <a:off x="8643938" y="6643688"/>
            <a:ext cx="500062" cy="214312"/>
          </a:xfrm>
          <a:prstGeom prst="rect">
            <a:avLst/>
          </a:prstGeom>
        </p:spPr>
        <p:txBody>
          <a:bodyPr rtlCol="1" anchor="ctr"/>
          <a:lstStyle>
            <a:lvl1pPr algn="r">
              <a:defRPr sz="1000" b="1">
                <a:solidFill>
                  <a:schemeClr val="bg1"/>
                </a:solidFill>
              </a:defRPr>
            </a:lvl1pPr>
          </a:lstStyle>
          <a:p>
            <a:pPr fontAlgn="auto">
              <a:spcBef>
                <a:spcPts val="0"/>
              </a:spcBef>
              <a:spcAft>
                <a:spcPts val="0"/>
              </a:spcAft>
              <a:defRPr/>
            </a:pPr>
            <a:fld id="{A80ECF48-AAFB-4AA7-9F6A-3EE2703109D6}" type="slidenum">
              <a:rPr lang="he-IL" smtClean="0">
                <a:solidFill>
                  <a:srgbClr val="000000"/>
                </a:solidFill>
                <a:latin typeface="Tahoma"/>
                <a:cs typeface="Tahoma"/>
              </a:rPr>
              <a:pPr fontAlgn="auto">
                <a:spcBef>
                  <a:spcPts val="0"/>
                </a:spcBef>
                <a:spcAft>
                  <a:spcPts val="0"/>
                </a:spcAft>
                <a:defRPr/>
              </a:pPr>
              <a:t>‹#›</a:t>
            </a:fld>
            <a:endParaRPr lang="he-IL" dirty="0">
              <a:solidFill>
                <a:srgbClr val="000000"/>
              </a:solidFill>
              <a:latin typeface="Tahoma"/>
              <a:cs typeface="Tahoma"/>
            </a:endParaRPr>
          </a:p>
        </p:txBody>
      </p:sp>
      <p:sp>
        <p:nvSpPr>
          <p:cNvPr id="5" name="מציין מיקום תוכן 2"/>
          <p:cNvSpPr>
            <a:spLocks noGrp="1"/>
          </p:cNvSpPr>
          <p:nvPr>
            <p:ph idx="1"/>
          </p:nvPr>
        </p:nvSpPr>
        <p:spPr>
          <a:xfrm>
            <a:off x="539552" y="1524000"/>
            <a:ext cx="8328967" cy="4976813"/>
          </a:xfrm>
          <a:prstGeom prst="rect">
            <a:avLst/>
          </a:prstGeom>
        </p:spPr>
        <p:txBody>
          <a:bodyPr/>
          <a:lstStyle>
            <a:lvl1pPr marL="225425" indent="-225425">
              <a:buFontTx/>
              <a:buBlip>
                <a:blip r:embed="rId5"/>
              </a:buBlip>
              <a:defRPr/>
            </a:lvl1pPr>
            <a:lvl2pPr marL="649288" indent="-225425">
              <a:buFontTx/>
              <a:buBlip>
                <a:blip r:embed="rId5"/>
              </a:buBlip>
              <a:defRPr/>
            </a:lvl2pPr>
            <a:lvl3pPr marL="1046163" indent="-238125">
              <a:buFontTx/>
              <a:buBlip>
                <a:blip r:embed="rId5"/>
              </a:buBlip>
              <a:defRPr/>
            </a:lvl3pPr>
            <a:lvl4pPr marL="1662113" indent="-228600">
              <a:buFontTx/>
              <a:buBlip>
                <a:blip r:embed="rId5"/>
              </a:buBlip>
              <a:defRPr/>
            </a:lvl4pPr>
            <a:lvl5pPr marL="2070100" indent="-228600">
              <a:buFontTx/>
              <a:buBlip>
                <a:blip r:embed="rId5"/>
              </a:buBlip>
              <a:defRPr/>
            </a:lvl5pPr>
          </a:lstStyle>
          <a:p>
            <a:pPr lvl="0"/>
            <a:r>
              <a:rPr lang="he-IL" dirty="0"/>
              <a:t>לחץ כדי לערוך סגנונות טקסט של תבנית בסיס</a:t>
            </a:r>
          </a:p>
          <a:p>
            <a:pPr lvl="1"/>
            <a:r>
              <a:rPr lang="he-IL" dirty="0"/>
              <a:t>רמה שנייה</a:t>
            </a:r>
          </a:p>
          <a:p>
            <a:pPr lvl="2"/>
            <a:r>
              <a:rPr lang="he-IL" dirty="0"/>
              <a:t>רמה שלישית</a:t>
            </a:r>
          </a:p>
          <a:p>
            <a:pPr lvl="3"/>
            <a:r>
              <a:rPr lang="he-IL" dirty="0"/>
              <a:t>רמה רביעית</a:t>
            </a:r>
          </a:p>
          <a:p>
            <a:pPr lvl="4"/>
            <a:r>
              <a:rPr lang="he-IL" dirty="0"/>
              <a:t>רמה חמישית</a:t>
            </a:r>
          </a:p>
        </p:txBody>
      </p:sp>
      <p:sp>
        <p:nvSpPr>
          <p:cNvPr id="13" name="כותרת 1"/>
          <p:cNvSpPr>
            <a:spLocks noGrp="1"/>
          </p:cNvSpPr>
          <p:nvPr>
            <p:ph type="title"/>
          </p:nvPr>
        </p:nvSpPr>
        <p:spPr>
          <a:xfrm>
            <a:off x="1835696" y="260648"/>
            <a:ext cx="7127119" cy="823912"/>
          </a:xfrm>
          <a:prstGeom prst="rect">
            <a:avLst/>
          </a:prstGeom>
        </p:spPr>
        <p:txBody>
          <a:bodyPr>
            <a:noAutofit/>
          </a:bodyPr>
          <a:lstStyle>
            <a:lvl1pPr>
              <a:defRPr sz="2600">
                <a:solidFill>
                  <a:schemeClr val="tx1"/>
                </a:solidFill>
              </a:defRPr>
            </a:lvl1pPr>
          </a:lstStyle>
          <a:p>
            <a:r>
              <a:rPr lang="he-IL" dirty="0"/>
              <a:t>לחץ כדי לערוך סגנון כותרת של תבנית בסיס</a:t>
            </a:r>
          </a:p>
        </p:txBody>
      </p:sp>
    </p:spTree>
    <p:extLst>
      <p:ext uri="{BB962C8B-B14F-4D97-AF65-F5344CB8AC3E}">
        <p14:creationId xmlns:p14="http://schemas.microsoft.com/office/powerpoint/2010/main" val="3315610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3_ריק">
    <p:spTree>
      <p:nvGrpSpPr>
        <p:cNvPr id="1" name=""/>
        <p:cNvGrpSpPr/>
        <p:nvPr/>
      </p:nvGrpSpPr>
      <p:grpSpPr>
        <a:xfrm>
          <a:off x="0" y="0"/>
          <a:ext cx="0" cy="0"/>
          <a:chOff x="0" y="0"/>
          <a:chExt cx="0" cy="0"/>
        </a:xfrm>
      </p:grpSpPr>
      <p:grpSp>
        <p:nvGrpSpPr>
          <p:cNvPr id="4" name="קבוצה 2"/>
          <p:cNvGrpSpPr>
            <a:grpSpLocks/>
          </p:cNvGrpSpPr>
          <p:nvPr userDrawn="1"/>
        </p:nvGrpSpPr>
        <p:grpSpPr bwMode="auto">
          <a:xfrm>
            <a:off x="0" y="-171450"/>
            <a:ext cx="9144000" cy="1368425"/>
            <a:chOff x="-1" y="-27384"/>
            <a:chExt cx="9144001" cy="1518155"/>
          </a:xfrm>
        </p:grpSpPr>
        <p:pic>
          <p:nvPicPr>
            <p:cNvPr id="6" name="Picture 11" descr="C:\Users\AvivitAl\Desktop\מצגות\טרי\רקע להנפשה.png"/>
            <p:cNvPicPr>
              <a:picLocks noChangeAspect="1" noChangeArrowheads="1"/>
            </p:cNvPicPr>
            <p:nvPr userDrawn="1"/>
          </p:nvPicPr>
          <p:blipFill>
            <a:blip r:embed="rId2" cstate="print"/>
            <a:srcRect/>
            <a:stretch>
              <a:fillRect/>
            </a:stretch>
          </p:blipFill>
          <p:spPr bwMode="auto">
            <a:xfrm>
              <a:off x="-1" y="795"/>
              <a:ext cx="9144001" cy="1489976"/>
            </a:xfrm>
            <a:prstGeom prst="rect">
              <a:avLst/>
            </a:prstGeom>
            <a:noFill/>
            <a:effectLst>
              <a:outerShdw blurRad="292100" dist="38100" dir="5400000" algn="t" rotWithShape="0">
                <a:schemeClr val="tx1">
                  <a:lumMod val="75000"/>
                  <a:lumOff val="25000"/>
                  <a:alpha val="40000"/>
                </a:schemeClr>
              </a:outerShdw>
            </a:effectLst>
            <a:extLst>
              <a:ext uri="{909E8E84-426E-40DD-AFC4-6F175D3DCCD1}">
                <a14:hiddenFill xmlns:a14="http://schemas.microsoft.com/office/drawing/2010/main">
                  <a:solidFill>
                    <a:srgbClr val="FFFFFF"/>
                  </a:solidFill>
                </a14:hiddenFill>
              </a:ext>
            </a:extLst>
          </p:spPr>
        </p:pic>
        <p:grpSp>
          <p:nvGrpSpPr>
            <p:cNvPr id="7" name="קבוצה 4"/>
            <p:cNvGrpSpPr>
              <a:grpSpLocks/>
            </p:cNvGrpSpPr>
            <p:nvPr userDrawn="1"/>
          </p:nvGrpSpPr>
          <p:grpSpPr bwMode="auto">
            <a:xfrm>
              <a:off x="-1" y="-27384"/>
              <a:ext cx="9144001" cy="1518155"/>
              <a:chOff x="-1" y="-1755577"/>
              <a:chExt cx="9144001" cy="1518155"/>
            </a:xfrm>
          </p:grpSpPr>
          <p:pic>
            <p:nvPicPr>
              <p:cNvPr id="8"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rot="10800000">
                <a:off x="-1" y="-1755576"/>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1755577"/>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10" name="Picture 2" descr="C:\Users\AvivitAl\Desktop\יתרון הגודל.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b="44400"/>
          <a:stretch>
            <a:fillRect/>
          </a:stretch>
        </p:blipFill>
        <p:spPr bwMode="auto">
          <a:xfrm>
            <a:off x="28575" y="-100013"/>
            <a:ext cx="2487613" cy="129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5"/>
          <p:cNvSpPr txBox="1">
            <a:spLocks/>
          </p:cNvSpPr>
          <p:nvPr userDrawn="1"/>
        </p:nvSpPr>
        <p:spPr>
          <a:xfrm>
            <a:off x="8643938" y="6643688"/>
            <a:ext cx="500062" cy="214312"/>
          </a:xfrm>
          <a:prstGeom prst="rect">
            <a:avLst/>
          </a:prstGeom>
        </p:spPr>
        <p:txBody>
          <a:bodyPr rtlCol="1" anchor="ctr"/>
          <a:lstStyle>
            <a:lvl1pPr algn="r">
              <a:defRPr sz="1000" b="1">
                <a:solidFill>
                  <a:schemeClr val="bg1"/>
                </a:solidFill>
              </a:defRPr>
            </a:lvl1pPr>
          </a:lstStyle>
          <a:p>
            <a:pPr fontAlgn="auto">
              <a:spcBef>
                <a:spcPts val="0"/>
              </a:spcBef>
              <a:spcAft>
                <a:spcPts val="0"/>
              </a:spcAft>
              <a:defRPr/>
            </a:pPr>
            <a:fld id="{A80ECF48-AAFB-4AA7-9F6A-3EE2703109D6}" type="slidenum">
              <a:rPr lang="he-IL" smtClean="0">
                <a:solidFill>
                  <a:srgbClr val="000000"/>
                </a:solidFill>
                <a:latin typeface="Tahoma"/>
                <a:cs typeface="Tahoma"/>
              </a:rPr>
              <a:pPr fontAlgn="auto">
                <a:spcBef>
                  <a:spcPts val="0"/>
                </a:spcBef>
                <a:spcAft>
                  <a:spcPts val="0"/>
                </a:spcAft>
                <a:defRPr/>
              </a:pPr>
              <a:t>‹#›</a:t>
            </a:fld>
            <a:endParaRPr lang="he-IL" dirty="0">
              <a:solidFill>
                <a:srgbClr val="000000"/>
              </a:solidFill>
              <a:latin typeface="Tahoma"/>
              <a:cs typeface="Tahoma"/>
            </a:endParaRPr>
          </a:p>
        </p:txBody>
      </p:sp>
      <p:sp>
        <p:nvSpPr>
          <p:cNvPr id="5" name="מציין מיקום תוכן 2"/>
          <p:cNvSpPr>
            <a:spLocks noGrp="1"/>
          </p:cNvSpPr>
          <p:nvPr>
            <p:ph idx="1"/>
          </p:nvPr>
        </p:nvSpPr>
        <p:spPr>
          <a:xfrm>
            <a:off x="539552" y="1524000"/>
            <a:ext cx="8328967" cy="4976813"/>
          </a:xfrm>
          <a:prstGeom prst="rect">
            <a:avLst/>
          </a:prstGeom>
        </p:spPr>
        <p:txBody>
          <a:bodyPr/>
          <a:lstStyle>
            <a:lvl1pPr marL="225425" indent="-225425">
              <a:buFontTx/>
              <a:buBlip>
                <a:blip r:embed="rId5"/>
              </a:buBlip>
              <a:defRPr/>
            </a:lvl1pPr>
            <a:lvl2pPr marL="649288" indent="-225425">
              <a:buFontTx/>
              <a:buBlip>
                <a:blip r:embed="rId5"/>
              </a:buBlip>
              <a:defRPr/>
            </a:lvl2pPr>
            <a:lvl3pPr marL="1046163" indent="-238125">
              <a:buFontTx/>
              <a:buBlip>
                <a:blip r:embed="rId5"/>
              </a:buBlip>
              <a:defRPr/>
            </a:lvl3pPr>
            <a:lvl4pPr marL="1662113" indent="-228600">
              <a:buFontTx/>
              <a:buBlip>
                <a:blip r:embed="rId5"/>
              </a:buBlip>
              <a:defRPr/>
            </a:lvl4pPr>
            <a:lvl5pPr marL="2070100" indent="-228600">
              <a:buFontTx/>
              <a:buBlip>
                <a:blip r:embed="rId5"/>
              </a:buBlip>
              <a:defRPr/>
            </a:lvl5pPr>
          </a:lstStyle>
          <a:p>
            <a:pPr lvl="0"/>
            <a:r>
              <a:rPr lang="he-IL" dirty="0"/>
              <a:t>לחץ כדי לערוך סגנונות טקסט של תבנית בסיס</a:t>
            </a:r>
          </a:p>
          <a:p>
            <a:pPr lvl="1"/>
            <a:r>
              <a:rPr lang="he-IL" dirty="0"/>
              <a:t>רמה שנייה</a:t>
            </a:r>
          </a:p>
          <a:p>
            <a:pPr lvl="2"/>
            <a:r>
              <a:rPr lang="he-IL" dirty="0"/>
              <a:t>רמה שלישית</a:t>
            </a:r>
          </a:p>
          <a:p>
            <a:pPr lvl="3"/>
            <a:r>
              <a:rPr lang="he-IL" dirty="0"/>
              <a:t>רמה רביעית</a:t>
            </a:r>
          </a:p>
          <a:p>
            <a:pPr lvl="4"/>
            <a:r>
              <a:rPr lang="he-IL" dirty="0"/>
              <a:t>רמה חמישית</a:t>
            </a:r>
          </a:p>
        </p:txBody>
      </p:sp>
      <p:sp>
        <p:nvSpPr>
          <p:cNvPr id="13" name="כותרת 1"/>
          <p:cNvSpPr>
            <a:spLocks noGrp="1"/>
          </p:cNvSpPr>
          <p:nvPr>
            <p:ph type="title"/>
          </p:nvPr>
        </p:nvSpPr>
        <p:spPr>
          <a:xfrm>
            <a:off x="1835696" y="260648"/>
            <a:ext cx="7127119" cy="823912"/>
          </a:xfrm>
          <a:prstGeom prst="rect">
            <a:avLst/>
          </a:prstGeom>
        </p:spPr>
        <p:txBody>
          <a:bodyPr>
            <a:noAutofit/>
          </a:bodyPr>
          <a:lstStyle>
            <a:lvl1pPr>
              <a:defRPr sz="2600">
                <a:solidFill>
                  <a:schemeClr val="tx1"/>
                </a:solidFill>
              </a:defRPr>
            </a:lvl1pPr>
          </a:lstStyle>
          <a:p>
            <a:r>
              <a:rPr lang="he-IL" dirty="0"/>
              <a:t>לחץ כדי לערוך סגנון כותרת של תבנית בסיס</a:t>
            </a:r>
          </a:p>
        </p:txBody>
      </p:sp>
    </p:spTree>
    <p:extLst>
      <p:ext uri="{BB962C8B-B14F-4D97-AF65-F5344CB8AC3E}">
        <p14:creationId xmlns:p14="http://schemas.microsoft.com/office/powerpoint/2010/main" val="3315610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2_ריק">
    <p:spTree>
      <p:nvGrpSpPr>
        <p:cNvPr id="1" name=""/>
        <p:cNvGrpSpPr/>
        <p:nvPr/>
      </p:nvGrpSpPr>
      <p:grpSpPr>
        <a:xfrm>
          <a:off x="0" y="0"/>
          <a:ext cx="0" cy="0"/>
          <a:chOff x="0" y="0"/>
          <a:chExt cx="0" cy="0"/>
        </a:xfrm>
      </p:grpSpPr>
      <p:grpSp>
        <p:nvGrpSpPr>
          <p:cNvPr id="4" name="קבוצה 2"/>
          <p:cNvGrpSpPr>
            <a:grpSpLocks/>
          </p:cNvGrpSpPr>
          <p:nvPr userDrawn="1"/>
        </p:nvGrpSpPr>
        <p:grpSpPr bwMode="auto">
          <a:xfrm>
            <a:off x="0" y="-171450"/>
            <a:ext cx="9144000" cy="1368425"/>
            <a:chOff x="-1" y="-27384"/>
            <a:chExt cx="9144001" cy="1518155"/>
          </a:xfrm>
        </p:grpSpPr>
        <p:pic>
          <p:nvPicPr>
            <p:cNvPr id="6" name="Picture 11" descr="C:\Users\AvivitAl\Desktop\מצגות\טרי\רקע להנפשה.png"/>
            <p:cNvPicPr>
              <a:picLocks noChangeAspect="1" noChangeArrowheads="1"/>
            </p:cNvPicPr>
            <p:nvPr userDrawn="1"/>
          </p:nvPicPr>
          <p:blipFill>
            <a:blip r:embed="rId2" cstate="print"/>
            <a:srcRect/>
            <a:stretch>
              <a:fillRect/>
            </a:stretch>
          </p:blipFill>
          <p:spPr bwMode="auto">
            <a:xfrm>
              <a:off x="-1" y="795"/>
              <a:ext cx="9144001" cy="1489976"/>
            </a:xfrm>
            <a:prstGeom prst="rect">
              <a:avLst/>
            </a:prstGeom>
            <a:noFill/>
            <a:effectLst>
              <a:outerShdw blurRad="292100" dist="38100" dir="5400000" algn="t" rotWithShape="0">
                <a:schemeClr val="tx1">
                  <a:lumMod val="75000"/>
                  <a:lumOff val="25000"/>
                  <a:alpha val="40000"/>
                </a:schemeClr>
              </a:outerShdw>
            </a:effectLst>
            <a:extLst>
              <a:ext uri="{909E8E84-426E-40DD-AFC4-6F175D3DCCD1}">
                <a14:hiddenFill xmlns:a14="http://schemas.microsoft.com/office/drawing/2010/main">
                  <a:solidFill>
                    <a:srgbClr val="FFFFFF"/>
                  </a:solidFill>
                </a14:hiddenFill>
              </a:ext>
            </a:extLst>
          </p:spPr>
        </p:pic>
        <p:grpSp>
          <p:nvGrpSpPr>
            <p:cNvPr id="7" name="קבוצה 4"/>
            <p:cNvGrpSpPr>
              <a:grpSpLocks/>
            </p:cNvGrpSpPr>
            <p:nvPr userDrawn="1"/>
          </p:nvGrpSpPr>
          <p:grpSpPr bwMode="auto">
            <a:xfrm>
              <a:off x="-1" y="-27384"/>
              <a:ext cx="9144001" cy="1518155"/>
              <a:chOff x="-1" y="-1755577"/>
              <a:chExt cx="9144001" cy="1518155"/>
            </a:xfrm>
          </p:grpSpPr>
          <p:pic>
            <p:nvPicPr>
              <p:cNvPr id="8"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rot="10800000">
                <a:off x="-1" y="-1755576"/>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1755577"/>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10" name="Picture 2" descr="C:\Users\AvivitAl\Desktop\יתרון הגודל.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b="44400"/>
          <a:stretch>
            <a:fillRect/>
          </a:stretch>
        </p:blipFill>
        <p:spPr bwMode="auto">
          <a:xfrm>
            <a:off x="28575" y="-100013"/>
            <a:ext cx="2487613" cy="129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5"/>
          <p:cNvSpPr txBox="1">
            <a:spLocks/>
          </p:cNvSpPr>
          <p:nvPr userDrawn="1"/>
        </p:nvSpPr>
        <p:spPr>
          <a:xfrm>
            <a:off x="8643938" y="6643688"/>
            <a:ext cx="500062" cy="214312"/>
          </a:xfrm>
          <a:prstGeom prst="rect">
            <a:avLst/>
          </a:prstGeom>
        </p:spPr>
        <p:txBody>
          <a:bodyPr rtlCol="1" anchor="ctr"/>
          <a:lstStyle>
            <a:lvl1pPr algn="r">
              <a:defRPr sz="1000" b="1">
                <a:solidFill>
                  <a:schemeClr val="bg1"/>
                </a:solidFill>
              </a:defRPr>
            </a:lvl1pPr>
          </a:lstStyle>
          <a:p>
            <a:pPr fontAlgn="auto">
              <a:spcBef>
                <a:spcPts val="0"/>
              </a:spcBef>
              <a:spcAft>
                <a:spcPts val="0"/>
              </a:spcAft>
              <a:defRPr/>
            </a:pPr>
            <a:fld id="{A80ECF48-AAFB-4AA7-9F6A-3EE2703109D6}" type="slidenum">
              <a:rPr lang="he-IL" smtClean="0">
                <a:solidFill>
                  <a:srgbClr val="000000"/>
                </a:solidFill>
                <a:latin typeface="Tahoma"/>
                <a:cs typeface="Tahoma"/>
              </a:rPr>
              <a:pPr fontAlgn="auto">
                <a:spcBef>
                  <a:spcPts val="0"/>
                </a:spcBef>
                <a:spcAft>
                  <a:spcPts val="0"/>
                </a:spcAft>
                <a:defRPr/>
              </a:pPr>
              <a:t>‹#›</a:t>
            </a:fld>
            <a:endParaRPr lang="he-IL" dirty="0">
              <a:solidFill>
                <a:srgbClr val="000000"/>
              </a:solidFill>
              <a:latin typeface="Tahoma"/>
              <a:cs typeface="Tahoma"/>
            </a:endParaRPr>
          </a:p>
        </p:txBody>
      </p:sp>
      <p:sp>
        <p:nvSpPr>
          <p:cNvPr id="5" name="מציין מיקום תוכן 2"/>
          <p:cNvSpPr>
            <a:spLocks noGrp="1"/>
          </p:cNvSpPr>
          <p:nvPr>
            <p:ph idx="1"/>
          </p:nvPr>
        </p:nvSpPr>
        <p:spPr>
          <a:xfrm>
            <a:off x="539552" y="1524000"/>
            <a:ext cx="8328967" cy="4976813"/>
          </a:xfrm>
          <a:prstGeom prst="rect">
            <a:avLst/>
          </a:prstGeom>
        </p:spPr>
        <p:txBody>
          <a:bodyPr/>
          <a:lstStyle>
            <a:lvl1pPr marL="225425" indent="-225425">
              <a:buFontTx/>
              <a:buBlip>
                <a:blip r:embed="rId5"/>
              </a:buBlip>
              <a:defRPr/>
            </a:lvl1pPr>
            <a:lvl2pPr marL="649288" indent="-225425">
              <a:buFontTx/>
              <a:buBlip>
                <a:blip r:embed="rId5"/>
              </a:buBlip>
              <a:defRPr/>
            </a:lvl2pPr>
            <a:lvl3pPr marL="1046163" indent="-238125">
              <a:buFontTx/>
              <a:buBlip>
                <a:blip r:embed="rId5"/>
              </a:buBlip>
              <a:defRPr/>
            </a:lvl3pPr>
            <a:lvl4pPr marL="1662113" indent="-228600">
              <a:buFontTx/>
              <a:buBlip>
                <a:blip r:embed="rId5"/>
              </a:buBlip>
              <a:defRPr/>
            </a:lvl4pPr>
            <a:lvl5pPr marL="2070100" indent="-228600">
              <a:buFontTx/>
              <a:buBlip>
                <a:blip r:embed="rId5"/>
              </a:buBlip>
              <a:defRPr/>
            </a:lvl5pPr>
          </a:lstStyle>
          <a:p>
            <a:pPr lvl="0"/>
            <a:r>
              <a:rPr lang="he-IL" dirty="0"/>
              <a:t>לחץ כדי לערוך סגנונות טקסט של תבנית בסיס</a:t>
            </a:r>
          </a:p>
          <a:p>
            <a:pPr lvl="1"/>
            <a:r>
              <a:rPr lang="he-IL" dirty="0"/>
              <a:t>רמה שנייה</a:t>
            </a:r>
          </a:p>
          <a:p>
            <a:pPr lvl="2"/>
            <a:r>
              <a:rPr lang="he-IL" dirty="0"/>
              <a:t>רמה שלישית</a:t>
            </a:r>
          </a:p>
          <a:p>
            <a:pPr lvl="3"/>
            <a:r>
              <a:rPr lang="he-IL" dirty="0"/>
              <a:t>רמה רביעית</a:t>
            </a:r>
          </a:p>
          <a:p>
            <a:pPr lvl="4"/>
            <a:r>
              <a:rPr lang="he-IL" dirty="0"/>
              <a:t>רמה חמישית</a:t>
            </a:r>
          </a:p>
        </p:txBody>
      </p:sp>
      <p:sp>
        <p:nvSpPr>
          <p:cNvPr id="13" name="כותרת 1"/>
          <p:cNvSpPr>
            <a:spLocks noGrp="1"/>
          </p:cNvSpPr>
          <p:nvPr>
            <p:ph type="title"/>
          </p:nvPr>
        </p:nvSpPr>
        <p:spPr>
          <a:xfrm>
            <a:off x="1835696" y="260648"/>
            <a:ext cx="7127119" cy="823912"/>
          </a:xfrm>
          <a:prstGeom prst="rect">
            <a:avLst/>
          </a:prstGeom>
        </p:spPr>
        <p:txBody>
          <a:bodyPr>
            <a:noAutofit/>
          </a:bodyPr>
          <a:lstStyle>
            <a:lvl1pPr>
              <a:defRPr sz="2600">
                <a:solidFill>
                  <a:schemeClr val="tx1"/>
                </a:solidFill>
              </a:defRPr>
            </a:lvl1pPr>
          </a:lstStyle>
          <a:p>
            <a:r>
              <a:rPr lang="he-IL" dirty="0"/>
              <a:t>לחץ כדי לערוך סגנון כותרת של תבנית בסיס</a:t>
            </a:r>
          </a:p>
        </p:txBody>
      </p:sp>
    </p:spTree>
    <p:extLst>
      <p:ext uri="{BB962C8B-B14F-4D97-AF65-F5344CB8AC3E}">
        <p14:creationId xmlns:p14="http://schemas.microsoft.com/office/powerpoint/2010/main" val="33156103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4_ריק">
    <p:spTree>
      <p:nvGrpSpPr>
        <p:cNvPr id="1" name=""/>
        <p:cNvGrpSpPr/>
        <p:nvPr/>
      </p:nvGrpSpPr>
      <p:grpSpPr>
        <a:xfrm>
          <a:off x="0" y="0"/>
          <a:ext cx="0" cy="0"/>
          <a:chOff x="0" y="0"/>
          <a:chExt cx="0" cy="0"/>
        </a:xfrm>
      </p:grpSpPr>
      <p:grpSp>
        <p:nvGrpSpPr>
          <p:cNvPr id="4" name="קבוצה 2"/>
          <p:cNvGrpSpPr>
            <a:grpSpLocks/>
          </p:cNvGrpSpPr>
          <p:nvPr userDrawn="1"/>
        </p:nvGrpSpPr>
        <p:grpSpPr bwMode="auto">
          <a:xfrm>
            <a:off x="0" y="-171450"/>
            <a:ext cx="9144000" cy="1368425"/>
            <a:chOff x="-1" y="-27384"/>
            <a:chExt cx="9144001" cy="1518155"/>
          </a:xfrm>
        </p:grpSpPr>
        <p:pic>
          <p:nvPicPr>
            <p:cNvPr id="6" name="Picture 11" descr="C:\Users\AvivitAl\Desktop\מצגות\טרי\רקע להנפשה.png"/>
            <p:cNvPicPr>
              <a:picLocks noChangeAspect="1" noChangeArrowheads="1"/>
            </p:cNvPicPr>
            <p:nvPr userDrawn="1"/>
          </p:nvPicPr>
          <p:blipFill>
            <a:blip r:embed="rId2" cstate="print"/>
            <a:srcRect/>
            <a:stretch>
              <a:fillRect/>
            </a:stretch>
          </p:blipFill>
          <p:spPr bwMode="auto">
            <a:xfrm>
              <a:off x="-1" y="795"/>
              <a:ext cx="9144001" cy="1489976"/>
            </a:xfrm>
            <a:prstGeom prst="rect">
              <a:avLst/>
            </a:prstGeom>
            <a:noFill/>
            <a:effectLst>
              <a:outerShdw blurRad="292100" dist="38100" dir="5400000" algn="t" rotWithShape="0">
                <a:schemeClr val="tx1">
                  <a:lumMod val="75000"/>
                  <a:lumOff val="25000"/>
                  <a:alpha val="40000"/>
                </a:schemeClr>
              </a:outerShdw>
            </a:effectLst>
            <a:extLst>
              <a:ext uri="{909E8E84-426E-40DD-AFC4-6F175D3DCCD1}">
                <a14:hiddenFill xmlns:a14="http://schemas.microsoft.com/office/drawing/2010/main">
                  <a:solidFill>
                    <a:srgbClr val="FFFFFF"/>
                  </a:solidFill>
                </a14:hiddenFill>
              </a:ext>
            </a:extLst>
          </p:spPr>
        </p:pic>
        <p:grpSp>
          <p:nvGrpSpPr>
            <p:cNvPr id="7" name="קבוצה 4"/>
            <p:cNvGrpSpPr>
              <a:grpSpLocks/>
            </p:cNvGrpSpPr>
            <p:nvPr userDrawn="1"/>
          </p:nvGrpSpPr>
          <p:grpSpPr bwMode="auto">
            <a:xfrm>
              <a:off x="-1" y="-27384"/>
              <a:ext cx="9144001" cy="1518155"/>
              <a:chOff x="-1" y="-1755577"/>
              <a:chExt cx="9144001" cy="1518155"/>
            </a:xfrm>
          </p:grpSpPr>
          <p:pic>
            <p:nvPicPr>
              <p:cNvPr id="8"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rot="10800000">
                <a:off x="-1" y="-1755576"/>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1755577"/>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10" name="Picture 2" descr="C:\Users\AvivitAl\Desktop\יתרון הגודל.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b="44400"/>
          <a:stretch>
            <a:fillRect/>
          </a:stretch>
        </p:blipFill>
        <p:spPr bwMode="auto">
          <a:xfrm>
            <a:off x="28575" y="-100013"/>
            <a:ext cx="2487613" cy="129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5"/>
          <p:cNvSpPr txBox="1">
            <a:spLocks/>
          </p:cNvSpPr>
          <p:nvPr userDrawn="1"/>
        </p:nvSpPr>
        <p:spPr>
          <a:xfrm>
            <a:off x="8643938" y="6643688"/>
            <a:ext cx="500062" cy="214312"/>
          </a:xfrm>
          <a:prstGeom prst="rect">
            <a:avLst/>
          </a:prstGeom>
        </p:spPr>
        <p:txBody>
          <a:bodyPr rtlCol="1" anchor="ctr"/>
          <a:lstStyle>
            <a:lvl1pPr algn="r">
              <a:defRPr sz="1000" b="1">
                <a:solidFill>
                  <a:schemeClr val="bg1"/>
                </a:solidFill>
              </a:defRPr>
            </a:lvl1pPr>
          </a:lstStyle>
          <a:p>
            <a:pPr fontAlgn="auto">
              <a:spcBef>
                <a:spcPts val="0"/>
              </a:spcBef>
              <a:spcAft>
                <a:spcPts val="0"/>
              </a:spcAft>
              <a:defRPr/>
            </a:pPr>
            <a:fld id="{A80ECF48-AAFB-4AA7-9F6A-3EE2703109D6}" type="slidenum">
              <a:rPr lang="he-IL" smtClean="0">
                <a:solidFill>
                  <a:srgbClr val="000000"/>
                </a:solidFill>
                <a:latin typeface="Tahoma"/>
                <a:cs typeface="Tahoma"/>
              </a:rPr>
              <a:pPr fontAlgn="auto">
                <a:spcBef>
                  <a:spcPts val="0"/>
                </a:spcBef>
                <a:spcAft>
                  <a:spcPts val="0"/>
                </a:spcAft>
                <a:defRPr/>
              </a:pPr>
              <a:t>‹#›</a:t>
            </a:fld>
            <a:endParaRPr lang="he-IL" dirty="0">
              <a:solidFill>
                <a:srgbClr val="000000"/>
              </a:solidFill>
              <a:latin typeface="Tahoma"/>
              <a:cs typeface="Tahoma"/>
            </a:endParaRPr>
          </a:p>
        </p:txBody>
      </p:sp>
      <p:sp>
        <p:nvSpPr>
          <p:cNvPr id="5" name="מציין מיקום תוכן 2"/>
          <p:cNvSpPr>
            <a:spLocks noGrp="1"/>
          </p:cNvSpPr>
          <p:nvPr>
            <p:ph idx="1"/>
          </p:nvPr>
        </p:nvSpPr>
        <p:spPr>
          <a:xfrm>
            <a:off x="539552" y="1524000"/>
            <a:ext cx="8328967" cy="4976813"/>
          </a:xfrm>
          <a:prstGeom prst="rect">
            <a:avLst/>
          </a:prstGeom>
        </p:spPr>
        <p:txBody>
          <a:bodyPr/>
          <a:lstStyle>
            <a:lvl1pPr marL="225425" indent="-225425">
              <a:buFontTx/>
              <a:buBlip>
                <a:blip r:embed="rId5"/>
              </a:buBlip>
              <a:defRPr/>
            </a:lvl1pPr>
            <a:lvl2pPr marL="649288" indent="-225425">
              <a:buFontTx/>
              <a:buBlip>
                <a:blip r:embed="rId5"/>
              </a:buBlip>
              <a:defRPr/>
            </a:lvl2pPr>
            <a:lvl3pPr marL="1046163" indent="-238125">
              <a:buFontTx/>
              <a:buBlip>
                <a:blip r:embed="rId5"/>
              </a:buBlip>
              <a:defRPr/>
            </a:lvl3pPr>
            <a:lvl4pPr marL="1662113" indent="-228600">
              <a:buFontTx/>
              <a:buBlip>
                <a:blip r:embed="rId5"/>
              </a:buBlip>
              <a:defRPr/>
            </a:lvl4pPr>
            <a:lvl5pPr marL="2070100" indent="-228600">
              <a:buFontTx/>
              <a:buBlip>
                <a:blip r:embed="rId5"/>
              </a:buBlip>
              <a:defRPr/>
            </a:lvl5pPr>
          </a:lstStyle>
          <a:p>
            <a:pPr lvl="0"/>
            <a:r>
              <a:rPr lang="he-IL" dirty="0"/>
              <a:t>לחץ כדי לערוך סגנונות טקסט של תבנית בסיס</a:t>
            </a:r>
          </a:p>
          <a:p>
            <a:pPr lvl="1"/>
            <a:r>
              <a:rPr lang="he-IL" dirty="0"/>
              <a:t>רמה שנייה</a:t>
            </a:r>
          </a:p>
          <a:p>
            <a:pPr lvl="2"/>
            <a:r>
              <a:rPr lang="he-IL" dirty="0"/>
              <a:t>רמה שלישית</a:t>
            </a:r>
          </a:p>
          <a:p>
            <a:pPr lvl="3"/>
            <a:r>
              <a:rPr lang="he-IL" dirty="0"/>
              <a:t>רמה רביעית</a:t>
            </a:r>
          </a:p>
          <a:p>
            <a:pPr lvl="4"/>
            <a:r>
              <a:rPr lang="he-IL" dirty="0"/>
              <a:t>רמה חמישית</a:t>
            </a:r>
          </a:p>
        </p:txBody>
      </p:sp>
      <p:sp>
        <p:nvSpPr>
          <p:cNvPr id="13" name="כותרת 1"/>
          <p:cNvSpPr>
            <a:spLocks noGrp="1"/>
          </p:cNvSpPr>
          <p:nvPr>
            <p:ph type="title"/>
          </p:nvPr>
        </p:nvSpPr>
        <p:spPr>
          <a:xfrm>
            <a:off x="1835696" y="260648"/>
            <a:ext cx="7127119" cy="823912"/>
          </a:xfrm>
          <a:prstGeom prst="rect">
            <a:avLst/>
          </a:prstGeom>
        </p:spPr>
        <p:txBody>
          <a:bodyPr>
            <a:noAutofit/>
          </a:bodyPr>
          <a:lstStyle>
            <a:lvl1pPr>
              <a:defRPr sz="2600">
                <a:solidFill>
                  <a:schemeClr val="tx1"/>
                </a:solidFill>
              </a:defRPr>
            </a:lvl1pPr>
          </a:lstStyle>
          <a:p>
            <a:r>
              <a:rPr lang="he-IL" dirty="0"/>
              <a:t>לחץ כדי לערוך סגנון כותרת של תבנית בסיס</a:t>
            </a:r>
          </a:p>
        </p:txBody>
      </p:sp>
    </p:spTree>
    <p:extLst>
      <p:ext uri="{BB962C8B-B14F-4D97-AF65-F5344CB8AC3E}">
        <p14:creationId xmlns:p14="http://schemas.microsoft.com/office/powerpoint/2010/main" val="33156103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8_ריק">
    <p:spTree>
      <p:nvGrpSpPr>
        <p:cNvPr id="1" name=""/>
        <p:cNvGrpSpPr/>
        <p:nvPr/>
      </p:nvGrpSpPr>
      <p:grpSpPr>
        <a:xfrm>
          <a:off x="0" y="0"/>
          <a:ext cx="0" cy="0"/>
          <a:chOff x="0" y="0"/>
          <a:chExt cx="0" cy="0"/>
        </a:xfrm>
      </p:grpSpPr>
      <p:grpSp>
        <p:nvGrpSpPr>
          <p:cNvPr id="4" name="קבוצה 2"/>
          <p:cNvGrpSpPr>
            <a:grpSpLocks/>
          </p:cNvGrpSpPr>
          <p:nvPr userDrawn="1"/>
        </p:nvGrpSpPr>
        <p:grpSpPr bwMode="auto">
          <a:xfrm>
            <a:off x="0" y="-171450"/>
            <a:ext cx="9144000" cy="1368425"/>
            <a:chOff x="-1" y="-27384"/>
            <a:chExt cx="9144001" cy="1518155"/>
          </a:xfrm>
        </p:grpSpPr>
        <p:pic>
          <p:nvPicPr>
            <p:cNvPr id="6" name="Picture 11" descr="C:\Users\AvivitAl\Desktop\מצגות\טרי\רקע להנפשה.png"/>
            <p:cNvPicPr>
              <a:picLocks noChangeAspect="1" noChangeArrowheads="1"/>
            </p:cNvPicPr>
            <p:nvPr userDrawn="1"/>
          </p:nvPicPr>
          <p:blipFill>
            <a:blip r:embed="rId2" cstate="print"/>
            <a:srcRect/>
            <a:stretch>
              <a:fillRect/>
            </a:stretch>
          </p:blipFill>
          <p:spPr bwMode="auto">
            <a:xfrm>
              <a:off x="-1" y="795"/>
              <a:ext cx="9144001" cy="1489976"/>
            </a:xfrm>
            <a:prstGeom prst="rect">
              <a:avLst/>
            </a:prstGeom>
            <a:noFill/>
            <a:effectLst>
              <a:outerShdw blurRad="292100" dist="38100" dir="5400000" algn="t" rotWithShape="0">
                <a:schemeClr val="tx1">
                  <a:lumMod val="75000"/>
                  <a:lumOff val="25000"/>
                  <a:alpha val="40000"/>
                </a:schemeClr>
              </a:outerShdw>
            </a:effectLst>
            <a:extLst>
              <a:ext uri="{909E8E84-426E-40DD-AFC4-6F175D3DCCD1}">
                <a14:hiddenFill xmlns:a14="http://schemas.microsoft.com/office/drawing/2010/main">
                  <a:solidFill>
                    <a:srgbClr val="FFFFFF"/>
                  </a:solidFill>
                </a14:hiddenFill>
              </a:ext>
            </a:extLst>
          </p:spPr>
        </p:pic>
        <p:grpSp>
          <p:nvGrpSpPr>
            <p:cNvPr id="7" name="קבוצה 4"/>
            <p:cNvGrpSpPr>
              <a:grpSpLocks/>
            </p:cNvGrpSpPr>
            <p:nvPr userDrawn="1"/>
          </p:nvGrpSpPr>
          <p:grpSpPr bwMode="auto">
            <a:xfrm>
              <a:off x="-1" y="-27384"/>
              <a:ext cx="9144001" cy="1518155"/>
              <a:chOff x="-1" y="-1755577"/>
              <a:chExt cx="9144001" cy="1518155"/>
            </a:xfrm>
          </p:grpSpPr>
          <p:pic>
            <p:nvPicPr>
              <p:cNvPr id="8"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rot="10800000">
                <a:off x="-1" y="-1755576"/>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1755577"/>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10" name="Picture 2" descr="C:\Users\AvivitAl\Desktop\יתרון הגודל.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b="44400"/>
          <a:stretch>
            <a:fillRect/>
          </a:stretch>
        </p:blipFill>
        <p:spPr bwMode="auto">
          <a:xfrm>
            <a:off x="28575" y="-100013"/>
            <a:ext cx="2487613" cy="129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5"/>
          <p:cNvSpPr txBox="1">
            <a:spLocks/>
          </p:cNvSpPr>
          <p:nvPr userDrawn="1"/>
        </p:nvSpPr>
        <p:spPr>
          <a:xfrm>
            <a:off x="8643938" y="6643688"/>
            <a:ext cx="500062" cy="214312"/>
          </a:xfrm>
          <a:prstGeom prst="rect">
            <a:avLst/>
          </a:prstGeom>
        </p:spPr>
        <p:txBody>
          <a:bodyPr rtlCol="1" anchor="ctr"/>
          <a:lstStyle>
            <a:lvl1pPr algn="r">
              <a:defRPr sz="1000" b="1">
                <a:solidFill>
                  <a:schemeClr val="bg1"/>
                </a:solidFill>
              </a:defRPr>
            </a:lvl1pPr>
          </a:lstStyle>
          <a:p>
            <a:pPr fontAlgn="auto">
              <a:spcBef>
                <a:spcPts val="0"/>
              </a:spcBef>
              <a:spcAft>
                <a:spcPts val="0"/>
              </a:spcAft>
              <a:defRPr/>
            </a:pPr>
            <a:fld id="{A80ECF48-AAFB-4AA7-9F6A-3EE2703109D6}" type="slidenum">
              <a:rPr lang="he-IL" smtClean="0">
                <a:solidFill>
                  <a:srgbClr val="000000"/>
                </a:solidFill>
                <a:latin typeface="Tahoma"/>
                <a:cs typeface="Tahoma"/>
              </a:rPr>
              <a:pPr fontAlgn="auto">
                <a:spcBef>
                  <a:spcPts val="0"/>
                </a:spcBef>
                <a:spcAft>
                  <a:spcPts val="0"/>
                </a:spcAft>
                <a:defRPr/>
              </a:pPr>
              <a:t>‹#›</a:t>
            </a:fld>
            <a:endParaRPr lang="he-IL" dirty="0">
              <a:solidFill>
                <a:srgbClr val="000000"/>
              </a:solidFill>
              <a:latin typeface="Tahoma"/>
              <a:cs typeface="Tahoma"/>
            </a:endParaRPr>
          </a:p>
        </p:txBody>
      </p:sp>
      <p:sp>
        <p:nvSpPr>
          <p:cNvPr id="5" name="מציין מיקום תוכן 2"/>
          <p:cNvSpPr>
            <a:spLocks noGrp="1"/>
          </p:cNvSpPr>
          <p:nvPr>
            <p:ph idx="1"/>
          </p:nvPr>
        </p:nvSpPr>
        <p:spPr>
          <a:xfrm>
            <a:off x="539552" y="1524000"/>
            <a:ext cx="8328967" cy="4976813"/>
          </a:xfrm>
          <a:prstGeom prst="rect">
            <a:avLst/>
          </a:prstGeom>
        </p:spPr>
        <p:txBody>
          <a:bodyPr/>
          <a:lstStyle>
            <a:lvl1pPr marL="225425" indent="-225425">
              <a:buFontTx/>
              <a:buBlip>
                <a:blip r:embed="rId5"/>
              </a:buBlip>
              <a:defRPr/>
            </a:lvl1pPr>
            <a:lvl2pPr marL="649288" indent="-225425">
              <a:buFontTx/>
              <a:buBlip>
                <a:blip r:embed="rId5"/>
              </a:buBlip>
              <a:defRPr/>
            </a:lvl2pPr>
            <a:lvl3pPr marL="1046163" indent="-238125">
              <a:buFontTx/>
              <a:buBlip>
                <a:blip r:embed="rId5"/>
              </a:buBlip>
              <a:defRPr/>
            </a:lvl3pPr>
            <a:lvl4pPr marL="1662113" indent="-228600">
              <a:buFontTx/>
              <a:buBlip>
                <a:blip r:embed="rId5"/>
              </a:buBlip>
              <a:defRPr/>
            </a:lvl4pPr>
            <a:lvl5pPr marL="2070100" indent="-228600">
              <a:buFontTx/>
              <a:buBlip>
                <a:blip r:embed="rId5"/>
              </a:buBlip>
              <a:defRPr/>
            </a:lvl5pPr>
          </a:lstStyle>
          <a:p>
            <a:pPr lvl="0"/>
            <a:r>
              <a:rPr lang="he-IL" dirty="0"/>
              <a:t>לחץ כדי לערוך סגנונות טקסט של תבנית בסיס</a:t>
            </a:r>
          </a:p>
          <a:p>
            <a:pPr lvl="1"/>
            <a:r>
              <a:rPr lang="he-IL" dirty="0"/>
              <a:t>רמה שנייה</a:t>
            </a:r>
          </a:p>
          <a:p>
            <a:pPr lvl="2"/>
            <a:r>
              <a:rPr lang="he-IL" dirty="0"/>
              <a:t>רמה שלישית</a:t>
            </a:r>
          </a:p>
          <a:p>
            <a:pPr lvl="3"/>
            <a:r>
              <a:rPr lang="he-IL" dirty="0"/>
              <a:t>רמה רביעית</a:t>
            </a:r>
          </a:p>
          <a:p>
            <a:pPr lvl="4"/>
            <a:r>
              <a:rPr lang="he-IL" dirty="0"/>
              <a:t>רמה חמישית</a:t>
            </a:r>
          </a:p>
        </p:txBody>
      </p:sp>
      <p:sp>
        <p:nvSpPr>
          <p:cNvPr id="13" name="כותרת 1"/>
          <p:cNvSpPr>
            <a:spLocks noGrp="1"/>
          </p:cNvSpPr>
          <p:nvPr>
            <p:ph type="title"/>
          </p:nvPr>
        </p:nvSpPr>
        <p:spPr>
          <a:xfrm>
            <a:off x="1835696" y="260648"/>
            <a:ext cx="7127119" cy="823912"/>
          </a:xfrm>
          <a:prstGeom prst="rect">
            <a:avLst/>
          </a:prstGeom>
        </p:spPr>
        <p:txBody>
          <a:bodyPr>
            <a:noAutofit/>
          </a:bodyPr>
          <a:lstStyle>
            <a:lvl1pPr>
              <a:defRPr sz="2600">
                <a:solidFill>
                  <a:schemeClr val="tx1"/>
                </a:solidFill>
              </a:defRPr>
            </a:lvl1pPr>
          </a:lstStyle>
          <a:p>
            <a:r>
              <a:rPr lang="he-IL" dirty="0"/>
              <a:t>לחץ כדי לערוך סגנון כותרת של תבנית בסיס</a:t>
            </a:r>
          </a:p>
        </p:txBody>
      </p:sp>
    </p:spTree>
    <p:extLst>
      <p:ext uri="{BB962C8B-B14F-4D97-AF65-F5344CB8AC3E}">
        <p14:creationId xmlns:p14="http://schemas.microsoft.com/office/powerpoint/2010/main" val="33156103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6_ריק">
    <p:spTree>
      <p:nvGrpSpPr>
        <p:cNvPr id="1" name=""/>
        <p:cNvGrpSpPr/>
        <p:nvPr/>
      </p:nvGrpSpPr>
      <p:grpSpPr>
        <a:xfrm>
          <a:off x="0" y="0"/>
          <a:ext cx="0" cy="0"/>
          <a:chOff x="0" y="0"/>
          <a:chExt cx="0" cy="0"/>
        </a:xfrm>
      </p:grpSpPr>
      <p:grpSp>
        <p:nvGrpSpPr>
          <p:cNvPr id="4" name="קבוצה 2"/>
          <p:cNvGrpSpPr>
            <a:grpSpLocks/>
          </p:cNvGrpSpPr>
          <p:nvPr userDrawn="1"/>
        </p:nvGrpSpPr>
        <p:grpSpPr bwMode="auto">
          <a:xfrm>
            <a:off x="0" y="-171450"/>
            <a:ext cx="9144000" cy="1368425"/>
            <a:chOff x="-1" y="-27384"/>
            <a:chExt cx="9144001" cy="1518155"/>
          </a:xfrm>
        </p:grpSpPr>
        <p:pic>
          <p:nvPicPr>
            <p:cNvPr id="6" name="Picture 11" descr="C:\Users\AvivitAl\Desktop\מצגות\טרי\רקע להנפשה.png"/>
            <p:cNvPicPr>
              <a:picLocks noChangeAspect="1" noChangeArrowheads="1"/>
            </p:cNvPicPr>
            <p:nvPr userDrawn="1"/>
          </p:nvPicPr>
          <p:blipFill>
            <a:blip r:embed="rId2" cstate="print"/>
            <a:srcRect/>
            <a:stretch>
              <a:fillRect/>
            </a:stretch>
          </p:blipFill>
          <p:spPr bwMode="auto">
            <a:xfrm>
              <a:off x="-1" y="795"/>
              <a:ext cx="9144001" cy="1489976"/>
            </a:xfrm>
            <a:prstGeom prst="rect">
              <a:avLst/>
            </a:prstGeom>
            <a:noFill/>
            <a:effectLst>
              <a:outerShdw blurRad="292100" dist="38100" dir="5400000" algn="t" rotWithShape="0">
                <a:schemeClr val="tx1">
                  <a:lumMod val="75000"/>
                  <a:lumOff val="25000"/>
                  <a:alpha val="40000"/>
                </a:schemeClr>
              </a:outerShdw>
            </a:effectLst>
            <a:extLst>
              <a:ext uri="{909E8E84-426E-40DD-AFC4-6F175D3DCCD1}">
                <a14:hiddenFill xmlns:a14="http://schemas.microsoft.com/office/drawing/2010/main">
                  <a:solidFill>
                    <a:srgbClr val="FFFFFF"/>
                  </a:solidFill>
                </a14:hiddenFill>
              </a:ext>
            </a:extLst>
          </p:spPr>
        </p:pic>
        <p:grpSp>
          <p:nvGrpSpPr>
            <p:cNvPr id="7" name="קבוצה 4"/>
            <p:cNvGrpSpPr>
              <a:grpSpLocks/>
            </p:cNvGrpSpPr>
            <p:nvPr userDrawn="1"/>
          </p:nvGrpSpPr>
          <p:grpSpPr bwMode="auto">
            <a:xfrm>
              <a:off x="-1" y="-27384"/>
              <a:ext cx="9144001" cy="1518155"/>
              <a:chOff x="-1" y="-1755577"/>
              <a:chExt cx="9144001" cy="1518155"/>
            </a:xfrm>
          </p:grpSpPr>
          <p:pic>
            <p:nvPicPr>
              <p:cNvPr id="8"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rot="10800000">
                <a:off x="-1" y="-1755576"/>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1755577"/>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10" name="Picture 2" descr="C:\Users\AvivitAl\Desktop\יתרון הגודל.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b="44400"/>
          <a:stretch>
            <a:fillRect/>
          </a:stretch>
        </p:blipFill>
        <p:spPr bwMode="auto">
          <a:xfrm>
            <a:off x="28575" y="-100013"/>
            <a:ext cx="2487613" cy="129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5"/>
          <p:cNvSpPr txBox="1">
            <a:spLocks/>
          </p:cNvSpPr>
          <p:nvPr userDrawn="1"/>
        </p:nvSpPr>
        <p:spPr>
          <a:xfrm>
            <a:off x="8643938" y="6643688"/>
            <a:ext cx="500062" cy="214312"/>
          </a:xfrm>
          <a:prstGeom prst="rect">
            <a:avLst/>
          </a:prstGeom>
        </p:spPr>
        <p:txBody>
          <a:bodyPr rtlCol="1" anchor="ctr"/>
          <a:lstStyle>
            <a:lvl1pPr algn="r">
              <a:defRPr sz="1000" b="1">
                <a:solidFill>
                  <a:schemeClr val="bg1"/>
                </a:solidFill>
              </a:defRPr>
            </a:lvl1pPr>
          </a:lstStyle>
          <a:p>
            <a:pPr fontAlgn="auto">
              <a:spcBef>
                <a:spcPts val="0"/>
              </a:spcBef>
              <a:spcAft>
                <a:spcPts val="0"/>
              </a:spcAft>
              <a:defRPr/>
            </a:pPr>
            <a:fld id="{A80ECF48-AAFB-4AA7-9F6A-3EE2703109D6}" type="slidenum">
              <a:rPr lang="he-IL" smtClean="0">
                <a:solidFill>
                  <a:srgbClr val="000000"/>
                </a:solidFill>
                <a:latin typeface="Tahoma"/>
                <a:cs typeface="Tahoma"/>
              </a:rPr>
              <a:pPr fontAlgn="auto">
                <a:spcBef>
                  <a:spcPts val="0"/>
                </a:spcBef>
                <a:spcAft>
                  <a:spcPts val="0"/>
                </a:spcAft>
                <a:defRPr/>
              </a:pPr>
              <a:t>‹#›</a:t>
            </a:fld>
            <a:endParaRPr lang="he-IL" dirty="0">
              <a:solidFill>
                <a:srgbClr val="000000"/>
              </a:solidFill>
              <a:latin typeface="Tahoma"/>
              <a:cs typeface="Tahoma"/>
            </a:endParaRPr>
          </a:p>
        </p:txBody>
      </p:sp>
      <p:sp>
        <p:nvSpPr>
          <p:cNvPr id="5" name="מציין מיקום תוכן 2"/>
          <p:cNvSpPr>
            <a:spLocks noGrp="1"/>
          </p:cNvSpPr>
          <p:nvPr>
            <p:ph idx="1"/>
          </p:nvPr>
        </p:nvSpPr>
        <p:spPr>
          <a:xfrm>
            <a:off x="539552" y="1524000"/>
            <a:ext cx="8328967" cy="4976813"/>
          </a:xfrm>
          <a:prstGeom prst="rect">
            <a:avLst/>
          </a:prstGeom>
        </p:spPr>
        <p:txBody>
          <a:bodyPr/>
          <a:lstStyle>
            <a:lvl1pPr marL="225425" indent="-225425">
              <a:buFontTx/>
              <a:buBlip>
                <a:blip r:embed="rId5"/>
              </a:buBlip>
              <a:defRPr/>
            </a:lvl1pPr>
            <a:lvl2pPr marL="649288" indent="-225425">
              <a:buFontTx/>
              <a:buBlip>
                <a:blip r:embed="rId5"/>
              </a:buBlip>
              <a:defRPr/>
            </a:lvl2pPr>
            <a:lvl3pPr marL="1046163" indent="-238125">
              <a:buFontTx/>
              <a:buBlip>
                <a:blip r:embed="rId5"/>
              </a:buBlip>
              <a:defRPr/>
            </a:lvl3pPr>
            <a:lvl4pPr marL="1662113" indent="-228600">
              <a:buFontTx/>
              <a:buBlip>
                <a:blip r:embed="rId5"/>
              </a:buBlip>
              <a:defRPr/>
            </a:lvl4pPr>
            <a:lvl5pPr marL="2070100" indent="-228600">
              <a:buFontTx/>
              <a:buBlip>
                <a:blip r:embed="rId5"/>
              </a:buBlip>
              <a:defRPr/>
            </a:lvl5pPr>
          </a:lstStyle>
          <a:p>
            <a:pPr lvl="0"/>
            <a:r>
              <a:rPr lang="he-IL" dirty="0"/>
              <a:t>לחץ כדי לערוך סגנונות טקסט של תבנית בסיס</a:t>
            </a:r>
          </a:p>
          <a:p>
            <a:pPr lvl="1"/>
            <a:r>
              <a:rPr lang="he-IL" dirty="0"/>
              <a:t>רמה שנייה</a:t>
            </a:r>
          </a:p>
          <a:p>
            <a:pPr lvl="2"/>
            <a:r>
              <a:rPr lang="he-IL" dirty="0"/>
              <a:t>רמה שלישית</a:t>
            </a:r>
          </a:p>
          <a:p>
            <a:pPr lvl="3"/>
            <a:r>
              <a:rPr lang="he-IL" dirty="0"/>
              <a:t>רמה רביעית</a:t>
            </a:r>
          </a:p>
          <a:p>
            <a:pPr lvl="4"/>
            <a:r>
              <a:rPr lang="he-IL" dirty="0"/>
              <a:t>רמה חמישית</a:t>
            </a:r>
          </a:p>
        </p:txBody>
      </p:sp>
      <p:sp>
        <p:nvSpPr>
          <p:cNvPr id="13" name="כותרת 1"/>
          <p:cNvSpPr>
            <a:spLocks noGrp="1"/>
          </p:cNvSpPr>
          <p:nvPr>
            <p:ph type="title"/>
          </p:nvPr>
        </p:nvSpPr>
        <p:spPr>
          <a:xfrm>
            <a:off x="1835696" y="260648"/>
            <a:ext cx="7127119" cy="823912"/>
          </a:xfrm>
          <a:prstGeom prst="rect">
            <a:avLst/>
          </a:prstGeom>
        </p:spPr>
        <p:txBody>
          <a:bodyPr>
            <a:noAutofit/>
          </a:bodyPr>
          <a:lstStyle>
            <a:lvl1pPr>
              <a:defRPr sz="2600">
                <a:solidFill>
                  <a:schemeClr val="tx1"/>
                </a:solidFill>
              </a:defRPr>
            </a:lvl1pPr>
          </a:lstStyle>
          <a:p>
            <a:r>
              <a:rPr lang="he-IL" dirty="0"/>
              <a:t>לחץ כדי לערוך סגנון כותרת של תבנית בסיס</a:t>
            </a:r>
          </a:p>
        </p:txBody>
      </p:sp>
    </p:spTree>
    <p:extLst>
      <p:ext uri="{BB962C8B-B14F-4D97-AF65-F5344CB8AC3E}">
        <p14:creationId xmlns:p14="http://schemas.microsoft.com/office/powerpoint/2010/main" val="33156103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9_ריק">
    <p:spTree>
      <p:nvGrpSpPr>
        <p:cNvPr id="1" name=""/>
        <p:cNvGrpSpPr/>
        <p:nvPr/>
      </p:nvGrpSpPr>
      <p:grpSpPr>
        <a:xfrm>
          <a:off x="0" y="0"/>
          <a:ext cx="0" cy="0"/>
          <a:chOff x="0" y="0"/>
          <a:chExt cx="0" cy="0"/>
        </a:xfrm>
      </p:grpSpPr>
      <p:grpSp>
        <p:nvGrpSpPr>
          <p:cNvPr id="4" name="קבוצה 2"/>
          <p:cNvGrpSpPr>
            <a:grpSpLocks/>
          </p:cNvGrpSpPr>
          <p:nvPr userDrawn="1"/>
        </p:nvGrpSpPr>
        <p:grpSpPr bwMode="auto">
          <a:xfrm>
            <a:off x="0" y="-171450"/>
            <a:ext cx="9144000" cy="1368425"/>
            <a:chOff x="-1" y="-27384"/>
            <a:chExt cx="9144001" cy="1518155"/>
          </a:xfrm>
        </p:grpSpPr>
        <p:pic>
          <p:nvPicPr>
            <p:cNvPr id="6" name="Picture 11" descr="C:\Users\AvivitAl\Desktop\מצגות\טרי\רקע להנפשה.png"/>
            <p:cNvPicPr>
              <a:picLocks noChangeAspect="1" noChangeArrowheads="1"/>
            </p:cNvPicPr>
            <p:nvPr userDrawn="1"/>
          </p:nvPicPr>
          <p:blipFill>
            <a:blip r:embed="rId2" cstate="print"/>
            <a:srcRect/>
            <a:stretch>
              <a:fillRect/>
            </a:stretch>
          </p:blipFill>
          <p:spPr bwMode="auto">
            <a:xfrm>
              <a:off x="-1" y="795"/>
              <a:ext cx="9144001" cy="1489976"/>
            </a:xfrm>
            <a:prstGeom prst="rect">
              <a:avLst/>
            </a:prstGeom>
            <a:noFill/>
            <a:effectLst>
              <a:outerShdw blurRad="292100" dist="38100" dir="5400000" algn="t" rotWithShape="0">
                <a:schemeClr val="tx1">
                  <a:lumMod val="75000"/>
                  <a:lumOff val="25000"/>
                  <a:alpha val="40000"/>
                </a:schemeClr>
              </a:outerShdw>
            </a:effectLst>
            <a:extLst>
              <a:ext uri="{909E8E84-426E-40DD-AFC4-6F175D3DCCD1}">
                <a14:hiddenFill xmlns:a14="http://schemas.microsoft.com/office/drawing/2010/main">
                  <a:solidFill>
                    <a:srgbClr val="FFFFFF"/>
                  </a:solidFill>
                </a14:hiddenFill>
              </a:ext>
            </a:extLst>
          </p:spPr>
        </p:pic>
        <p:grpSp>
          <p:nvGrpSpPr>
            <p:cNvPr id="7" name="קבוצה 4"/>
            <p:cNvGrpSpPr>
              <a:grpSpLocks/>
            </p:cNvGrpSpPr>
            <p:nvPr userDrawn="1"/>
          </p:nvGrpSpPr>
          <p:grpSpPr bwMode="auto">
            <a:xfrm>
              <a:off x="-1" y="-27384"/>
              <a:ext cx="9144001" cy="1518155"/>
              <a:chOff x="-1" y="-1755577"/>
              <a:chExt cx="9144001" cy="1518155"/>
            </a:xfrm>
          </p:grpSpPr>
          <p:pic>
            <p:nvPicPr>
              <p:cNvPr id="8"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rot="10800000">
                <a:off x="-1" y="-1755576"/>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1755577"/>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10" name="Picture 2" descr="C:\Users\AvivitAl\Desktop\יתרון הגודל.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b="44400"/>
          <a:stretch>
            <a:fillRect/>
          </a:stretch>
        </p:blipFill>
        <p:spPr bwMode="auto">
          <a:xfrm>
            <a:off x="28575" y="-100013"/>
            <a:ext cx="2487613" cy="129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5"/>
          <p:cNvSpPr txBox="1">
            <a:spLocks/>
          </p:cNvSpPr>
          <p:nvPr userDrawn="1"/>
        </p:nvSpPr>
        <p:spPr>
          <a:xfrm>
            <a:off x="8643938" y="6643688"/>
            <a:ext cx="500062" cy="214312"/>
          </a:xfrm>
          <a:prstGeom prst="rect">
            <a:avLst/>
          </a:prstGeom>
        </p:spPr>
        <p:txBody>
          <a:bodyPr rtlCol="1" anchor="ctr"/>
          <a:lstStyle>
            <a:lvl1pPr algn="r">
              <a:defRPr sz="1000" b="1">
                <a:solidFill>
                  <a:schemeClr val="bg1"/>
                </a:solidFill>
              </a:defRPr>
            </a:lvl1pPr>
          </a:lstStyle>
          <a:p>
            <a:pPr fontAlgn="auto">
              <a:spcBef>
                <a:spcPts val="0"/>
              </a:spcBef>
              <a:spcAft>
                <a:spcPts val="0"/>
              </a:spcAft>
              <a:defRPr/>
            </a:pPr>
            <a:fld id="{A80ECF48-AAFB-4AA7-9F6A-3EE2703109D6}" type="slidenum">
              <a:rPr lang="he-IL" smtClean="0">
                <a:solidFill>
                  <a:srgbClr val="000000"/>
                </a:solidFill>
                <a:latin typeface="Tahoma"/>
                <a:cs typeface="Tahoma"/>
              </a:rPr>
              <a:pPr fontAlgn="auto">
                <a:spcBef>
                  <a:spcPts val="0"/>
                </a:spcBef>
                <a:spcAft>
                  <a:spcPts val="0"/>
                </a:spcAft>
                <a:defRPr/>
              </a:pPr>
              <a:t>‹#›</a:t>
            </a:fld>
            <a:endParaRPr lang="he-IL" dirty="0">
              <a:solidFill>
                <a:srgbClr val="000000"/>
              </a:solidFill>
              <a:latin typeface="Tahoma"/>
              <a:cs typeface="Tahoma"/>
            </a:endParaRPr>
          </a:p>
        </p:txBody>
      </p:sp>
      <p:sp>
        <p:nvSpPr>
          <p:cNvPr id="5" name="מציין מיקום תוכן 2"/>
          <p:cNvSpPr>
            <a:spLocks noGrp="1"/>
          </p:cNvSpPr>
          <p:nvPr>
            <p:ph idx="1"/>
          </p:nvPr>
        </p:nvSpPr>
        <p:spPr>
          <a:xfrm>
            <a:off x="539552" y="1524000"/>
            <a:ext cx="8328967" cy="4976813"/>
          </a:xfrm>
          <a:prstGeom prst="rect">
            <a:avLst/>
          </a:prstGeom>
        </p:spPr>
        <p:txBody>
          <a:bodyPr/>
          <a:lstStyle>
            <a:lvl1pPr marL="225425" indent="-225425">
              <a:buFontTx/>
              <a:buBlip>
                <a:blip r:embed="rId5"/>
              </a:buBlip>
              <a:defRPr/>
            </a:lvl1pPr>
            <a:lvl2pPr marL="649288" indent="-225425">
              <a:buFontTx/>
              <a:buBlip>
                <a:blip r:embed="rId5"/>
              </a:buBlip>
              <a:defRPr/>
            </a:lvl2pPr>
            <a:lvl3pPr marL="1046163" indent="-238125">
              <a:buFontTx/>
              <a:buBlip>
                <a:blip r:embed="rId5"/>
              </a:buBlip>
              <a:defRPr/>
            </a:lvl3pPr>
            <a:lvl4pPr marL="1662113" indent="-228600">
              <a:buFontTx/>
              <a:buBlip>
                <a:blip r:embed="rId5"/>
              </a:buBlip>
              <a:defRPr/>
            </a:lvl4pPr>
            <a:lvl5pPr marL="2070100" indent="-228600">
              <a:buFontTx/>
              <a:buBlip>
                <a:blip r:embed="rId5"/>
              </a:buBlip>
              <a:defRPr/>
            </a:lvl5pPr>
          </a:lstStyle>
          <a:p>
            <a:pPr lvl="0"/>
            <a:r>
              <a:rPr lang="he-IL" dirty="0"/>
              <a:t>לחץ כדי לערוך סגנונות טקסט של תבנית בסיס</a:t>
            </a:r>
          </a:p>
          <a:p>
            <a:pPr lvl="1"/>
            <a:r>
              <a:rPr lang="he-IL" dirty="0"/>
              <a:t>רמה שנייה</a:t>
            </a:r>
          </a:p>
          <a:p>
            <a:pPr lvl="2"/>
            <a:r>
              <a:rPr lang="he-IL" dirty="0"/>
              <a:t>רמה שלישית</a:t>
            </a:r>
          </a:p>
          <a:p>
            <a:pPr lvl="3"/>
            <a:r>
              <a:rPr lang="he-IL" dirty="0"/>
              <a:t>רמה רביעית</a:t>
            </a:r>
          </a:p>
          <a:p>
            <a:pPr lvl="4"/>
            <a:r>
              <a:rPr lang="he-IL" dirty="0"/>
              <a:t>רמה חמישית</a:t>
            </a:r>
          </a:p>
        </p:txBody>
      </p:sp>
      <p:sp>
        <p:nvSpPr>
          <p:cNvPr id="13" name="כותרת 1"/>
          <p:cNvSpPr>
            <a:spLocks noGrp="1"/>
          </p:cNvSpPr>
          <p:nvPr>
            <p:ph type="title"/>
          </p:nvPr>
        </p:nvSpPr>
        <p:spPr>
          <a:xfrm>
            <a:off x="1835696" y="260648"/>
            <a:ext cx="7127119" cy="823912"/>
          </a:xfrm>
          <a:prstGeom prst="rect">
            <a:avLst/>
          </a:prstGeom>
        </p:spPr>
        <p:txBody>
          <a:bodyPr>
            <a:noAutofit/>
          </a:bodyPr>
          <a:lstStyle>
            <a:lvl1pPr>
              <a:defRPr sz="2600">
                <a:solidFill>
                  <a:schemeClr val="tx1"/>
                </a:solidFill>
              </a:defRPr>
            </a:lvl1pPr>
          </a:lstStyle>
          <a:p>
            <a:r>
              <a:rPr lang="he-IL" dirty="0"/>
              <a:t>לחץ כדי לערוך סגנון כותרת של תבנית בסיס</a:t>
            </a:r>
          </a:p>
        </p:txBody>
      </p:sp>
    </p:spTree>
    <p:extLst>
      <p:ext uri="{BB962C8B-B14F-4D97-AF65-F5344CB8AC3E}">
        <p14:creationId xmlns:p14="http://schemas.microsoft.com/office/powerpoint/2010/main" val="33156103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11_ריק">
    <p:spTree>
      <p:nvGrpSpPr>
        <p:cNvPr id="1" name=""/>
        <p:cNvGrpSpPr/>
        <p:nvPr/>
      </p:nvGrpSpPr>
      <p:grpSpPr>
        <a:xfrm>
          <a:off x="0" y="0"/>
          <a:ext cx="0" cy="0"/>
          <a:chOff x="0" y="0"/>
          <a:chExt cx="0" cy="0"/>
        </a:xfrm>
      </p:grpSpPr>
      <p:grpSp>
        <p:nvGrpSpPr>
          <p:cNvPr id="4" name="קבוצה 2"/>
          <p:cNvGrpSpPr>
            <a:grpSpLocks/>
          </p:cNvGrpSpPr>
          <p:nvPr userDrawn="1"/>
        </p:nvGrpSpPr>
        <p:grpSpPr bwMode="auto">
          <a:xfrm>
            <a:off x="0" y="-171450"/>
            <a:ext cx="9144000" cy="1368425"/>
            <a:chOff x="-1" y="-27384"/>
            <a:chExt cx="9144001" cy="1518155"/>
          </a:xfrm>
        </p:grpSpPr>
        <p:pic>
          <p:nvPicPr>
            <p:cNvPr id="6" name="Picture 11" descr="C:\Users\AvivitAl\Desktop\מצגות\טרי\רקע להנפשה.png"/>
            <p:cNvPicPr>
              <a:picLocks noChangeAspect="1" noChangeArrowheads="1"/>
            </p:cNvPicPr>
            <p:nvPr userDrawn="1"/>
          </p:nvPicPr>
          <p:blipFill>
            <a:blip r:embed="rId2" cstate="print"/>
            <a:srcRect/>
            <a:stretch>
              <a:fillRect/>
            </a:stretch>
          </p:blipFill>
          <p:spPr bwMode="auto">
            <a:xfrm>
              <a:off x="-1" y="795"/>
              <a:ext cx="9144001" cy="1489976"/>
            </a:xfrm>
            <a:prstGeom prst="rect">
              <a:avLst/>
            </a:prstGeom>
            <a:noFill/>
            <a:effectLst>
              <a:outerShdw blurRad="292100" dist="38100" dir="5400000" algn="t" rotWithShape="0">
                <a:schemeClr val="tx1">
                  <a:lumMod val="75000"/>
                  <a:lumOff val="25000"/>
                  <a:alpha val="40000"/>
                </a:schemeClr>
              </a:outerShdw>
            </a:effectLst>
            <a:extLst>
              <a:ext uri="{909E8E84-426E-40DD-AFC4-6F175D3DCCD1}">
                <a14:hiddenFill xmlns:a14="http://schemas.microsoft.com/office/drawing/2010/main">
                  <a:solidFill>
                    <a:srgbClr val="FFFFFF"/>
                  </a:solidFill>
                </a14:hiddenFill>
              </a:ext>
            </a:extLst>
          </p:spPr>
        </p:pic>
        <p:grpSp>
          <p:nvGrpSpPr>
            <p:cNvPr id="7" name="קבוצה 4"/>
            <p:cNvGrpSpPr>
              <a:grpSpLocks/>
            </p:cNvGrpSpPr>
            <p:nvPr userDrawn="1"/>
          </p:nvGrpSpPr>
          <p:grpSpPr bwMode="auto">
            <a:xfrm>
              <a:off x="-1" y="-27384"/>
              <a:ext cx="9144001" cy="1518155"/>
              <a:chOff x="-1" y="-1755577"/>
              <a:chExt cx="9144001" cy="1518155"/>
            </a:xfrm>
          </p:grpSpPr>
          <p:pic>
            <p:nvPicPr>
              <p:cNvPr id="8"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rot="10800000">
                <a:off x="-1" y="-1755576"/>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1755577"/>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10" name="Picture 2" descr="C:\Users\AvivitAl\Desktop\יתרון הגודל.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b="44400"/>
          <a:stretch>
            <a:fillRect/>
          </a:stretch>
        </p:blipFill>
        <p:spPr bwMode="auto">
          <a:xfrm>
            <a:off x="28575" y="-100013"/>
            <a:ext cx="2487613" cy="129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5"/>
          <p:cNvSpPr txBox="1">
            <a:spLocks/>
          </p:cNvSpPr>
          <p:nvPr userDrawn="1"/>
        </p:nvSpPr>
        <p:spPr>
          <a:xfrm>
            <a:off x="8643938" y="6643688"/>
            <a:ext cx="500062" cy="214312"/>
          </a:xfrm>
          <a:prstGeom prst="rect">
            <a:avLst/>
          </a:prstGeom>
        </p:spPr>
        <p:txBody>
          <a:bodyPr rtlCol="1" anchor="ctr"/>
          <a:lstStyle>
            <a:lvl1pPr algn="r">
              <a:defRPr sz="1000" b="1">
                <a:solidFill>
                  <a:schemeClr val="bg1"/>
                </a:solidFill>
              </a:defRPr>
            </a:lvl1pPr>
          </a:lstStyle>
          <a:p>
            <a:pPr fontAlgn="auto">
              <a:spcBef>
                <a:spcPts val="0"/>
              </a:spcBef>
              <a:spcAft>
                <a:spcPts val="0"/>
              </a:spcAft>
              <a:defRPr/>
            </a:pPr>
            <a:fld id="{A80ECF48-AAFB-4AA7-9F6A-3EE2703109D6}" type="slidenum">
              <a:rPr lang="he-IL" smtClean="0">
                <a:solidFill>
                  <a:srgbClr val="000000"/>
                </a:solidFill>
                <a:latin typeface="Tahoma"/>
                <a:cs typeface="Tahoma"/>
              </a:rPr>
              <a:pPr fontAlgn="auto">
                <a:spcBef>
                  <a:spcPts val="0"/>
                </a:spcBef>
                <a:spcAft>
                  <a:spcPts val="0"/>
                </a:spcAft>
                <a:defRPr/>
              </a:pPr>
              <a:t>‹#›</a:t>
            </a:fld>
            <a:endParaRPr lang="he-IL" dirty="0">
              <a:solidFill>
                <a:srgbClr val="000000"/>
              </a:solidFill>
              <a:latin typeface="Tahoma"/>
              <a:cs typeface="Tahoma"/>
            </a:endParaRPr>
          </a:p>
        </p:txBody>
      </p:sp>
      <p:sp>
        <p:nvSpPr>
          <p:cNvPr id="5" name="מציין מיקום תוכן 2"/>
          <p:cNvSpPr>
            <a:spLocks noGrp="1"/>
          </p:cNvSpPr>
          <p:nvPr>
            <p:ph idx="1"/>
          </p:nvPr>
        </p:nvSpPr>
        <p:spPr>
          <a:xfrm>
            <a:off x="539552" y="1524000"/>
            <a:ext cx="8328967" cy="4976813"/>
          </a:xfrm>
          <a:prstGeom prst="rect">
            <a:avLst/>
          </a:prstGeom>
        </p:spPr>
        <p:txBody>
          <a:bodyPr/>
          <a:lstStyle>
            <a:lvl1pPr marL="225425" indent="-225425">
              <a:buFontTx/>
              <a:buBlip>
                <a:blip r:embed="rId5"/>
              </a:buBlip>
              <a:defRPr/>
            </a:lvl1pPr>
            <a:lvl2pPr marL="649288" indent="-225425">
              <a:buFontTx/>
              <a:buBlip>
                <a:blip r:embed="rId5"/>
              </a:buBlip>
              <a:defRPr/>
            </a:lvl2pPr>
            <a:lvl3pPr marL="1046163" indent="-238125">
              <a:buFontTx/>
              <a:buBlip>
                <a:blip r:embed="rId5"/>
              </a:buBlip>
              <a:defRPr/>
            </a:lvl3pPr>
            <a:lvl4pPr marL="1662113" indent="-228600">
              <a:buFontTx/>
              <a:buBlip>
                <a:blip r:embed="rId5"/>
              </a:buBlip>
              <a:defRPr/>
            </a:lvl4pPr>
            <a:lvl5pPr marL="2070100" indent="-228600">
              <a:buFontTx/>
              <a:buBlip>
                <a:blip r:embed="rId5"/>
              </a:buBlip>
              <a:defRPr/>
            </a:lvl5pPr>
          </a:lstStyle>
          <a:p>
            <a:pPr lvl="0"/>
            <a:r>
              <a:rPr lang="he-IL" dirty="0"/>
              <a:t>לחץ כדי לערוך סגנונות טקסט של תבנית בסיס</a:t>
            </a:r>
          </a:p>
          <a:p>
            <a:pPr lvl="1"/>
            <a:r>
              <a:rPr lang="he-IL" dirty="0"/>
              <a:t>רמה שנייה</a:t>
            </a:r>
          </a:p>
          <a:p>
            <a:pPr lvl="2"/>
            <a:r>
              <a:rPr lang="he-IL" dirty="0"/>
              <a:t>רמה שלישית</a:t>
            </a:r>
          </a:p>
          <a:p>
            <a:pPr lvl="3"/>
            <a:r>
              <a:rPr lang="he-IL" dirty="0"/>
              <a:t>רמה רביעית</a:t>
            </a:r>
          </a:p>
          <a:p>
            <a:pPr lvl="4"/>
            <a:r>
              <a:rPr lang="he-IL" dirty="0"/>
              <a:t>רמה חמישית</a:t>
            </a:r>
          </a:p>
        </p:txBody>
      </p:sp>
      <p:sp>
        <p:nvSpPr>
          <p:cNvPr id="13" name="כותרת 1"/>
          <p:cNvSpPr>
            <a:spLocks noGrp="1"/>
          </p:cNvSpPr>
          <p:nvPr>
            <p:ph type="title"/>
          </p:nvPr>
        </p:nvSpPr>
        <p:spPr>
          <a:xfrm>
            <a:off x="1835696" y="260648"/>
            <a:ext cx="7127119" cy="823912"/>
          </a:xfrm>
          <a:prstGeom prst="rect">
            <a:avLst/>
          </a:prstGeom>
        </p:spPr>
        <p:txBody>
          <a:bodyPr>
            <a:noAutofit/>
          </a:bodyPr>
          <a:lstStyle>
            <a:lvl1pPr>
              <a:defRPr sz="2600">
                <a:solidFill>
                  <a:schemeClr val="tx1"/>
                </a:solidFill>
              </a:defRPr>
            </a:lvl1pPr>
          </a:lstStyle>
          <a:p>
            <a:r>
              <a:rPr lang="he-IL" dirty="0"/>
              <a:t>לחץ כדי לערוך סגנון כותרת של תבנית בסיס</a:t>
            </a:r>
          </a:p>
        </p:txBody>
      </p:sp>
    </p:spTree>
    <p:extLst>
      <p:ext uri="{BB962C8B-B14F-4D97-AF65-F5344CB8AC3E}">
        <p14:creationId xmlns:p14="http://schemas.microsoft.com/office/powerpoint/2010/main" val="33156103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12_ריק">
    <p:spTree>
      <p:nvGrpSpPr>
        <p:cNvPr id="1" name=""/>
        <p:cNvGrpSpPr/>
        <p:nvPr/>
      </p:nvGrpSpPr>
      <p:grpSpPr>
        <a:xfrm>
          <a:off x="0" y="0"/>
          <a:ext cx="0" cy="0"/>
          <a:chOff x="0" y="0"/>
          <a:chExt cx="0" cy="0"/>
        </a:xfrm>
      </p:grpSpPr>
      <p:grpSp>
        <p:nvGrpSpPr>
          <p:cNvPr id="4" name="קבוצה 2"/>
          <p:cNvGrpSpPr>
            <a:grpSpLocks/>
          </p:cNvGrpSpPr>
          <p:nvPr userDrawn="1"/>
        </p:nvGrpSpPr>
        <p:grpSpPr bwMode="auto">
          <a:xfrm>
            <a:off x="0" y="-171450"/>
            <a:ext cx="9144000" cy="1368425"/>
            <a:chOff x="-1" y="-27384"/>
            <a:chExt cx="9144001" cy="1518155"/>
          </a:xfrm>
        </p:grpSpPr>
        <p:pic>
          <p:nvPicPr>
            <p:cNvPr id="6" name="Picture 11" descr="C:\Users\AvivitAl\Desktop\מצגות\טרי\רקע להנפשה.png"/>
            <p:cNvPicPr>
              <a:picLocks noChangeAspect="1" noChangeArrowheads="1"/>
            </p:cNvPicPr>
            <p:nvPr userDrawn="1"/>
          </p:nvPicPr>
          <p:blipFill>
            <a:blip r:embed="rId2" cstate="print"/>
            <a:srcRect/>
            <a:stretch>
              <a:fillRect/>
            </a:stretch>
          </p:blipFill>
          <p:spPr bwMode="auto">
            <a:xfrm>
              <a:off x="-1" y="795"/>
              <a:ext cx="9144001" cy="1489976"/>
            </a:xfrm>
            <a:prstGeom prst="rect">
              <a:avLst/>
            </a:prstGeom>
            <a:noFill/>
            <a:effectLst>
              <a:outerShdw blurRad="292100" dist="38100" dir="5400000" algn="t" rotWithShape="0">
                <a:schemeClr val="tx1">
                  <a:lumMod val="75000"/>
                  <a:lumOff val="25000"/>
                  <a:alpha val="40000"/>
                </a:schemeClr>
              </a:outerShdw>
            </a:effectLst>
            <a:extLst>
              <a:ext uri="{909E8E84-426E-40DD-AFC4-6F175D3DCCD1}">
                <a14:hiddenFill xmlns:a14="http://schemas.microsoft.com/office/drawing/2010/main">
                  <a:solidFill>
                    <a:srgbClr val="FFFFFF"/>
                  </a:solidFill>
                </a14:hiddenFill>
              </a:ext>
            </a:extLst>
          </p:spPr>
        </p:pic>
        <p:grpSp>
          <p:nvGrpSpPr>
            <p:cNvPr id="7" name="קבוצה 4"/>
            <p:cNvGrpSpPr>
              <a:grpSpLocks/>
            </p:cNvGrpSpPr>
            <p:nvPr userDrawn="1"/>
          </p:nvGrpSpPr>
          <p:grpSpPr bwMode="auto">
            <a:xfrm>
              <a:off x="-1" y="-27384"/>
              <a:ext cx="9144001" cy="1518155"/>
              <a:chOff x="-1" y="-1755577"/>
              <a:chExt cx="9144001" cy="1518155"/>
            </a:xfrm>
          </p:grpSpPr>
          <p:pic>
            <p:nvPicPr>
              <p:cNvPr id="8"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rot="10800000">
                <a:off x="-1" y="-1755576"/>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1755577"/>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10" name="Picture 2" descr="C:\Users\AvivitAl\Desktop\יתרון הגודל.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b="44400"/>
          <a:stretch>
            <a:fillRect/>
          </a:stretch>
        </p:blipFill>
        <p:spPr bwMode="auto">
          <a:xfrm>
            <a:off x="28575" y="-100013"/>
            <a:ext cx="2487613" cy="129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5"/>
          <p:cNvSpPr txBox="1">
            <a:spLocks/>
          </p:cNvSpPr>
          <p:nvPr userDrawn="1"/>
        </p:nvSpPr>
        <p:spPr>
          <a:xfrm>
            <a:off x="8643938" y="6643688"/>
            <a:ext cx="500062" cy="214312"/>
          </a:xfrm>
          <a:prstGeom prst="rect">
            <a:avLst/>
          </a:prstGeom>
        </p:spPr>
        <p:txBody>
          <a:bodyPr rtlCol="1" anchor="ctr"/>
          <a:lstStyle>
            <a:lvl1pPr algn="r">
              <a:defRPr sz="1000" b="1">
                <a:solidFill>
                  <a:schemeClr val="bg1"/>
                </a:solidFill>
              </a:defRPr>
            </a:lvl1pPr>
          </a:lstStyle>
          <a:p>
            <a:pPr fontAlgn="auto">
              <a:spcBef>
                <a:spcPts val="0"/>
              </a:spcBef>
              <a:spcAft>
                <a:spcPts val="0"/>
              </a:spcAft>
              <a:defRPr/>
            </a:pPr>
            <a:fld id="{A80ECF48-AAFB-4AA7-9F6A-3EE2703109D6}" type="slidenum">
              <a:rPr lang="he-IL" smtClean="0">
                <a:solidFill>
                  <a:srgbClr val="000000"/>
                </a:solidFill>
                <a:latin typeface="Tahoma"/>
                <a:cs typeface="Tahoma"/>
              </a:rPr>
              <a:pPr fontAlgn="auto">
                <a:spcBef>
                  <a:spcPts val="0"/>
                </a:spcBef>
                <a:spcAft>
                  <a:spcPts val="0"/>
                </a:spcAft>
                <a:defRPr/>
              </a:pPr>
              <a:t>‹#›</a:t>
            </a:fld>
            <a:endParaRPr lang="he-IL" dirty="0">
              <a:solidFill>
                <a:srgbClr val="000000"/>
              </a:solidFill>
              <a:latin typeface="Tahoma"/>
              <a:cs typeface="Tahoma"/>
            </a:endParaRPr>
          </a:p>
        </p:txBody>
      </p:sp>
      <p:sp>
        <p:nvSpPr>
          <p:cNvPr id="5" name="מציין מיקום תוכן 2"/>
          <p:cNvSpPr>
            <a:spLocks noGrp="1"/>
          </p:cNvSpPr>
          <p:nvPr>
            <p:ph idx="1"/>
          </p:nvPr>
        </p:nvSpPr>
        <p:spPr>
          <a:xfrm>
            <a:off x="539552" y="1524000"/>
            <a:ext cx="8328967" cy="4976813"/>
          </a:xfrm>
          <a:prstGeom prst="rect">
            <a:avLst/>
          </a:prstGeom>
        </p:spPr>
        <p:txBody>
          <a:bodyPr/>
          <a:lstStyle>
            <a:lvl1pPr marL="225425" indent="-225425">
              <a:buFontTx/>
              <a:buBlip>
                <a:blip r:embed="rId5"/>
              </a:buBlip>
              <a:defRPr/>
            </a:lvl1pPr>
            <a:lvl2pPr marL="649288" indent="-225425">
              <a:buFontTx/>
              <a:buBlip>
                <a:blip r:embed="rId5"/>
              </a:buBlip>
              <a:defRPr/>
            </a:lvl2pPr>
            <a:lvl3pPr marL="1046163" indent="-238125">
              <a:buFontTx/>
              <a:buBlip>
                <a:blip r:embed="rId5"/>
              </a:buBlip>
              <a:defRPr/>
            </a:lvl3pPr>
            <a:lvl4pPr marL="1662113" indent="-228600">
              <a:buFontTx/>
              <a:buBlip>
                <a:blip r:embed="rId5"/>
              </a:buBlip>
              <a:defRPr/>
            </a:lvl4pPr>
            <a:lvl5pPr marL="2070100" indent="-228600">
              <a:buFontTx/>
              <a:buBlip>
                <a:blip r:embed="rId5"/>
              </a:buBlip>
              <a:defRPr/>
            </a:lvl5pPr>
          </a:lstStyle>
          <a:p>
            <a:pPr lvl="0"/>
            <a:r>
              <a:rPr lang="he-IL" dirty="0"/>
              <a:t>לחץ כדי לערוך סגנונות טקסט של תבנית בסיס</a:t>
            </a:r>
          </a:p>
          <a:p>
            <a:pPr lvl="1"/>
            <a:r>
              <a:rPr lang="he-IL" dirty="0"/>
              <a:t>רמה שנייה</a:t>
            </a:r>
          </a:p>
          <a:p>
            <a:pPr lvl="2"/>
            <a:r>
              <a:rPr lang="he-IL" dirty="0"/>
              <a:t>רמה שלישית</a:t>
            </a:r>
          </a:p>
          <a:p>
            <a:pPr lvl="3"/>
            <a:r>
              <a:rPr lang="he-IL" dirty="0"/>
              <a:t>רמה רביעית</a:t>
            </a:r>
          </a:p>
          <a:p>
            <a:pPr lvl="4"/>
            <a:r>
              <a:rPr lang="he-IL" dirty="0"/>
              <a:t>רמה חמישית</a:t>
            </a:r>
          </a:p>
        </p:txBody>
      </p:sp>
      <p:sp>
        <p:nvSpPr>
          <p:cNvPr id="13" name="כותרת 1"/>
          <p:cNvSpPr>
            <a:spLocks noGrp="1"/>
          </p:cNvSpPr>
          <p:nvPr>
            <p:ph type="title"/>
          </p:nvPr>
        </p:nvSpPr>
        <p:spPr>
          <a:xfrm>
            <a:off x="1835696" y="260648"/>
            <a:ext cx="7127119" cy="823912"/>
          </a:xfrm>
          <a:prstGeom prst="rect">
            <a:avLst/>
          </a:prstGeom>
        </p:spPr>
        <p:txBody>
          <a:bodyPr>
            <a:noAutofit/>
          </a:bodyPr>
          <a:lstStyle>
            <a:lvl1pPr>
              <a:defRPr sz="2600">
                <a:solidFill>
                  <a:schemeClr val="tx1"/>
                </a:solidFill>
              </a:defRPr>
            </a:lvl1pPr>
          </a:lstStyle>
          <a:p>
            <a:r>
              <a:rPr lang="he-IL" dirty="0"/>
              <a:t>לחץ כדי לערוך סגנון כותרת של תבנית בסיס</a:t>
            </a:r>
          </a:p>
        </p:txBody>
      </p:sp>
    </p:spTree>
    <p:extLst>
      <p:ext uri="{BB962C8B-B14F-4D97-AF65-F5344CB8AC3E}">
        <p14:creationId xmlns:p14="http://schemas.microsoft.com/office/powerpoint/2010/main" val="331561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ריק">
    <p:spTree>
      <p:nvGrpSpPr>
        <p:cNvPr id="1" name=""/>
        <p:cNvGrpSpPr/>
        <p:nvPr/>
      </p:nvGrpSpPr>
      <p:grpSpPr>
        <a:xfrm>
          <a:off x="0" y="0"/>
          <a:ext cx="0" cy="0"/>
          <a:chOff x="0" y="0"/>
          <a:chExt cx="0" cy="0"/>
        </a:xfrm>
      </p:grpSpPr>
      <p:grpSp>
        <p:nvGrpSpPr>
          <p:cNvPr id="4" name="קבוצה 2"/>
          <p:cNvGrpSpPr>
            <a:grpSpLocks/>
          </p:cNvGrpSpPr>
          <p:nvPr userDrawn="1"/>
        </p:nvGrpSpPr>
        <p:grpSpPr bwMode="auto">
          <a:xfrm>
            <a:off x="0" y="-171450"/>
            <a:ext cx="9144000" cy="1368425"/>
            <a:chOff x="-1" y="-27384"/>
            <a:chExt cx="9144001" cy="1518155"/>
          </a:xfrm>
        </p:grpSpPr>
        <p:pic>
          <p:nvPicPr>
            <p:cNvPr id="6" name="Picture 11" descr="C:\Users\AvivitAl\Desktop\מצגות\טרי\רקע להנפשה.png"/>
            <p:cNvPicPr>
              <a:picLocks noChangeAspect="1" noChangeArrowheads="1"/>
            </p:cNvPicPr>
            <p:nvPr userDrawn="1"/>
          </p:nvPicPr>
          <p:blipFill>
            <a:blip r:embed="rId2" cstate="print"/>
            <a:srcRect/>
            <a:stretch>
              <a:fillRect/>
            </a:stretch>
          </p:blipFill>
          <p:spPr bwMode="auto">
            <a:xfrm>
              <a:off x="-1" y="795"/>
              <a:ext cx="9144001" cy="1489976"/>
            </a:xfrm>
            <a:prstGeom prst="rect">
              <a:avLst/>
            </a:prstGeom>
            <a:noFill/>
            <a:effectLst>
              <a:outerShdw blurRad="292100" dist="38100" dir="5400000" algn="t" rotWithShape="0">
                <a:schemeClr val="tx1">
                  <a:lumMod val="75000"/>
                  <a:lumOff val="25000"/>
                  <a:alpha val="40000"/>
                </a:schemeClr>
              </a:outerShdw>
            </a:effectLst>
            <a:extLst>
              <a:ext uri="{909E8E84-426E-40DD-AFC4-6F175D3DCCD1}">
                <a14:hiddenFill xmlns:a14="http://schemas.microsoft.com/office/drawing/2010/main">
                  <a:solidFill>
                    <a:srgbClr val="FFFFFF"/>
                  </a:solidFill>
                </a14:hiddenFill>
              </a:ext>
            </a:extLst>
          </p:spPr>
        </p:pic>
        <p:grpSp>
          <p:nvGrpSpPr>
            <p:cNvPr id="7" name="קבוצה 4"/>
            <p:cNvGrpSpPr>
              <a:grpSpLocks/>
            </p:cNvGrpSpPr>
            <p:nvPr userDrawn="1"/>
          </p:nvGrpSpPr>
          <p:grpSpPr bwMode="auto">
            <a:xfrm>
              <a:off x="-1" y="-27384"/>
              <a:ext cx="9144001" cy="1518155"/>
              <a:chOff x="-1" y="-1755577"/>
              <a:chExt cx="9144001" cy="1518155"/>
            </a:xfrm>
          </p:grpSpPr>
          <p:pic>
            <p:nvPicPr>
              <p:cNvPr id="8"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rot="10800000">
                <a:off x="-1" y="-1755576"/>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1755577"/>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10" name="Picture 2" descr="C:\Users\AvivitAl\Desktop\יתרון הגודל.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b="44400"/>
          <a:stretch>
            <a:fillRect/>
          </a:stretch>
        </p:blipFill>
        <p:spPr bwMode="auto">
          <a:xfrm>
            <a:off x="28575" y="-100013"/>
            <a:ext cx="2487613" cy="129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5"/>
          <p:cNvSpPr txBox="1">
            <a:spLocks/>
          </p:cNvSpPr>
          <p:nvPr userDrawn="1"/>
        </p:nvSpPr>
        <p:spPr>
          <a:xfrm>
            <a:off x="8643938" y="6643688"/>
            <a:ext cx="500062" cy="214312"/>
          </a:xfrm>
          <a:prstGeom prst="rect">
            <a:avLst/>
          </a:prstGeom>
        </p:spPr>
        <p:txBody>
          <a:bodyPr rtlCol="1" anchor="ctr"/>
          <a:lstStyle>
            <a:lvl1pPr algn="r">
              <a:defRPr sz="1000" b="1">
                <a:solidFill>
                  <a:schemeClr val="bg1"/>
                </a:solidFill>
              </a:defRPr>
            </a:lvl1pPr>
          </a:lstStyle>
          <a:p>
            <a:pPr fontAlgn="auto">
              <a:spcBef>
                <a:spcPts val="0"/>
              </a:spcBef>
              <a:spcAft>
                <a:spcPts val="0"/>
              </a:spcAft>
              <a:defRPr/>
            </a:pPr>
            <a:fld id="{A80ECF48-AAFB-4AA7-9F6A-3EE2703109D6}" type="slidenum">
              <a:rPr lang="he-IL" smtClean="0">
                <a:solidFill>
                  <a:srgbClr val="000000"/>
                </a:solidFill>
                <a:latin typeface="Tahoma"/>
                <a:cs typeface="Tahoma"/>
              </a:rPr>
              <a:pPr fontAlgn="auto">
                <a:spcBef>
                  <a:spcPts val="0"/>
                </a:spcBef>
                <a:spcAft>
                  <a:spcPts val="0"/>
                </a:spcAft>
                <a:defRPr/>
              </a:pPr>
              <a:t>‹#›</a:t>
            </a:fld>
            <a:endParaRPr lang="he-IL" dirty="0">
              <a:solidFill>
                <a:srgbClr val="000000"/>
              </a:solidFill>
              <a:latin typeface="Tahoma"/>
              <a:cs typeface="Tahoma"/>
            </a:endParaRPr>
          </a:p>
        </p:txBody>
      </p:sp>
      <p:sp>
        <p:nvSpPr>
          <p:cNvPr id="5" name="מציין מיקום תוכן 2"/>
          <p:cNvSpPr>
            <a:spLocks noGrp="1"/>
          </p:cNvSpPr>
          <p:nvPr>
            <p:ph idx="1"/>
          </p:nvPr>
        </p:nvSpPr>
        <p:spPr>
          <a:xfrm>
            <a:off x="539552" y="1524000"/>
            <a:ext cx="8328967" cy="4976813"/>
          </a:xfrm>
          <a:prstGeom prst="rect">
            <a:avLst/>
          </a:prstGeom>
        </p:spPr>
        <p:txBody>
          <a:bodyPr/>
          <a:lstStyle>
            <a:lvl1pPr marL="225425" indent="-225425">
              <a:buFontTx/>
              <a:buBlip>
                <a:blip r:embed="rId5"/>
              </a:buBlip>
              <a:defRPr/>
            </a:lvl1pPr>
            <a:lvl2pPr marL="649288" indent="-225425">
              <a:buFontTx/>
              <a:buBlip>
                <a:blip r:embed="rId5"/>
              </a:buBlip>
              <a:defRPr/>
            </a:lvl2pPr>
            <a:lvl3pPr marL="1046163" indent="-238125">
              <a:buFontTx/>
              <a:buBlip>
                <a:blip r:embed="rId5"/>
              </a:buBlip>
              <a:defRPr/>
            </a:lvl3pPr>
            <a:lvl4pPr marL="1662113" indent="-228600">
              <a:buFontTx/>
              <a:buBlip>
                <a:blip r:embed="rId5"/>
              </a:buBlip>
              <a:defRPr/>
            </a:lvl4pPr>
            <a:lvl5pPr marL="2070100" indent="-228600">
              <a:buFontTx/>
              <a:buBlip>
                <a:blip r:embed="rId5"/>
              </a:buBlip>
              <a:defRPr/>
            </a:lvl5pPr>
          </a:lstStyle>
          <a:p>
            <a:pPr lvl="0"/>
            <a:r>
              <a:rPr lang="he-IL" dirty="0"/>
              <a:t>לחץ כדי לערוך סגנונות טקסט של תבנית בסיס</a:t>
            </a:r>
          </a:p>
          <a:p>
            <a:pPr lvl="1"/>
            <a:r>
              <a:rPr lang="he-IL" dirty="0"/>
              <a:t>רמה שנייה</a:t>
            </a:r>
          </a:p>
          <a:p>
            <a:pPr lvl="2"/>
            <a:r>
              <a:rPr lang="he-IL" dirty="0"/>
              <a:t>רמה שלישית</a:t>
            </a:r>
          </a:p>
          <a:p>
            <a:pPr lvl="3"/>
            <a:r>
              <a:rPr lang="he-IL" dirty="0"/>
              <a:t>רמה רביעית</a:t>
            </a:r>
          </a:p>
          <a:p>
            <a:pPr lvl="4"/>
            <a:r>
              <a:rPr lang="he-IL" dirty="0"/>
              <a:t>רמה חמישית</a:t>
            </a:r>
          </a:p>
        </p:txBody>
      </p:sp>
      <p:sp>
        <p:nvSpPr>
          <p:cNvPr id="13" name="כותרת 1"/>
          <p:cNvSpPr>
            <a:spLocks noGrp="1"/>
          </p:cNvSpPr>
          <p:nvPr>
            <p:ph type="title"/>
          </p:nvPr>
        </p:nvSpPr>
        <p:spPr>
          <a:xfrm>
            <a:off x="1835696" y="260648"/>
            <a:ext cx="7127119" cy="823912"/>
          </a:xfrm>
          <a:prstGeom prst="rect">
            <a:avLst/>
          </a:prstGeom>
        </p:spPr>
        <p:txBody>
          <a:bodyPr>
            <a:noAutofit/>
          </a:bodyPr>
          <a:lstStyle>
            <a:lvl1pPr>
              <a:defRPr sz="2600">
                <a:solidFill>
                  <a:schemeClr val="tx1"/>
                </a:solidFill>
              </a:defRPr>
            </a:lvl1pPr>
          </a:lstStyle>
          <a:p>
            <a:r>
              <a:rPr lang="he-IL" dirty="0"/>
              <a:t>לחץ כדי לערוך סגנון כותרת של תבנית בסיס</a:t>
            </a:r>
          </a:p>
        </p:txBody>
      </p:sp>
    </p:spTree>
    <p:extLst>
      <p:ext uri="{BB962C8B-B14F-4D97-AF65-F5344CB8AC3E}">
        <p14:creationId xmlns:p14="http://schemas.microsoft.com/office/powerpoint/2010/main" val="331561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2_ריק">
    <p:spTree>
      <p:nvGrpSpPr>
        <p:cNvPr id="1" name=""/>
        <p:cNvGrpSpPr/>
        <p:nvPr/>
      </p:nvGrpSpPr>
      <p:grpSpPr>
        <a:xfrm>
          <a:off x="0" y="0"/>
          <a:ext cx="0" cy="0"/>
          <a:chOff x="0" y="0"/>
          <a:chExt cx="0" cy="0"/>
        </a:xfrm>
      </p:grpSpPr>
      <p:grpSp>
        <p:nvGrpSpPr>
          <p:cNvPr id="4" name="קבוצה 2"/>
          <p:cNvGrpSpPr>
            <a:grpSpLocks/>
          </p:cNvGrpSpPr>
          <p:nvPr userDrawn="1"/>
        </p:nvGrpSpPr>
        <p:grpSpPr bwMode="auto">
          <a:xfrm>
            <a:off x="0" y="-171450"/>
            <a:ext cx="9144000" cy="1368425"/>
            <a:chOff x="-1" y="-27384"/>
            <a:chExt cx="9144001" cy="1518155"/>
          </a:xfrm>
        </p:grpSpPr>
        <p:pic>
          <p:nvPicPr>
            <p:cNvPr id="6" name="Picture 11" descr="C:\Users\AvivitAl\Desktop\מצגות\טרי\רקע להנפשה.png"/>
            <p:cNvPicPr>
              <a:picLocks noChangeAspect="1" noChangeArrowheads="1"/>
            </p:cNvPicPr>
            <p:nvPr userDrawn="1"/>
          </p:nvPicPr>
          <p:blipFill>
            <a:blip r:embed="rId2" cstate="print"/>
            <a:srcRect/>
            <a:stretch>
              <a:fillRect/>
            </a:stretch>
          </p:blipFill>
          <p:spPr bwMode="auto">
            <a:xfrm>
              <a:off x="-1" y="795"/>
              <a:ext cx="9144001" cy="1489976"/>
            </a:xfrm>
            <a:prstGeom prst="rect">
              <a:avLst/>
            </a:prstGeom>
            <a:noFill/>
            <a:effectLst>
              <a:outerShdw blurRad="292100" dist="38100" dir="5400000" algn="t" rotWithShape="0">
                <a:schemeClr val="tx1">
                  <a:lumMod val="75000"/>
                  <a:lumOff val="25000"/>
                  <a:alpha val="40000"/>
                </a:schemeClr>
              </a:outerShdw>
            </a:effectLst>
            <a:extLst>
              <a:ext uri="{909E8E84-426E-40DD-AFC4-6F175D3DCCD1}">
                <a14:hiddenFill xmlns:a14="http://schemas.microsoft.com/office/drawing/2010/main">
                  <a:solidFill>
                    <a:srgbClr val="FFFFFF"/>
                  </a:solidFill>
                </a14:hiddenFill>
              </a:ext>
            </a:extLst>
          </p:spPr>
        </p:pic>
        <p:grpSp>
          <p:nvGrpSpPr>
            <p:cNvPr id="7" name="קבוצה 4"/>
            <p:cNvGrpSpPr>
              <a:grpSpLocks/>
            </p:cNvGrpSpPr>
            <p:nvPr userDrawn="1"/>
          </p:nvGrpSpPr>
          <p:grpSpPr bwMode="auto">
            <a:xfrm>
              <a:off x="-1" y="-27384"/>
              <a:ext cx="9144001" cy="1518155"/>
              <a:chOff x="-1" y="-1755577"/>
              <a:chExt cx="9144001" cy="1518155"/>
            </a:xfrm>
          </p:grpSpPr>
          <p:pic>
            <p:nvPicPr>
              <p:cNvPr id="8"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rot="10800000">
                <a:off x="-1" y="-1755576"/>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1755577"/>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10" name="Picture 2" descr="C:\Users\AvivitAl\Desktop\יתרון הגודל.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b="44400"/>
          <a:stretch>
            <a:fillRect/>
          </a:stretch>
        </p:blipFill>
        <p:spPr bwMode="auto">
          <a:xfrm>
            <a:off x="28575" y="-100013"/>
            <a:ext cx="2487613" cy="129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5"/>
          <p:cNvSpPr txBox="1">
            <a:spLocks/>
          </p:cNvSpPr>
          <p:nvPr userDrawn="1"/>
        </p:nvSpPr>
        <p:spPr>
          <a:xfrm>
            <a:off x="8643938" y="6643688"/>
            <a:ext cx="500062" cy="214312"/>
          </a:xfrm>
          <a:prstGeom prst="rect">
            <a:avLst/>
          </a:prstGeom>
        </p:spPr>
        <p:txBody>
          <a:bodyPr rtlCol="1" anchor="ctr"/>
          <a:lstStyle>
            <a:lvl1pPr algn="r">
              <a:defRPr sz="1000" b="1">
                <a:solidFill>
                  <a:schemeClr val="bg1"/>
                </a:solidFill>
              </a:defRPr>
            </a:lvl1pPr>
          </a:lstStyle>
          <a:p>
            <a:pPr fontAlgn="auto">
              <a:spcBef>
                <a:spcPts val="0"/>
              </a:spcBef>
              <a:spcAft>
                <a:spcPts val="0"/>
              </a:spcAft>
              <a:defRPr/>
            </a:pPr>
            <a:fld id="{A80ECF48-AAFB-4AA7-9F6A-3EE2703109D6}" type="slidenum">
              <a:rPr lang="he-IL" smtClean="0">
                <a:solidFill>
                  <a:srgbClr val="000000"/>
                </a:solidFill>
                <a:latin typeface="Tahoma"/>
                <a:cs typeface="Tahoma"/>
              </a:rPr>
              <a:pPr fontAlgn="auto">
                <a:spcBef>
                  <a:spcPts val="0"/>
                </a:spcBef>
                <a:spcAft>
                  <a:spcPts val="0"/>
                </a:spcAft>
                <a:defRPr/>
              </a:pPr>
              <a:t>‹#›</a:t>
            </a:fld>
            <a:endParaRPr lang="he-IL" dirty="0">
              <a:solidFill>
                <a:srgbClr val="000000"/>
              </a:solidFill>
              <a:latin typeface="Tahoma"/>
              <a:cs typeface="Tahoma"/>
            </a:endParaRPr>
          </a:p>
        </p:txBody>
      </p:sp>
      <p:sp>
        <p:nvSpPr>
          <p:cNvPr id="5" name="מציין מיקום תוכן 2"/>
          <p:cNvSpPr>
            <a:spLocks noGrp="1"/>
          </p:cNvSpPr>
          <p:nvPr>
            <p:ph idx="1"/>
          </p:nvPr>
        </p:nvSpPr>
        <p:spPr>
          <a:xfrm>
            <a:off x="539552" y="1524000"/>
            <a:ext cx="8328967" cy="4976813"/>
          </a:xfrm>
          <a:prstGeom prst="rect">
            <a:avLst/>
          </a:prstGeom>
        </p:spPr>
        <p:txBody>
          <a:bodyPr/>
          <a:lstStyle>
            <a:lvl1pPr marL="225425" indent="-225425">
              <a:buFontTx/>
              <a:buBlip>
                <a:blip r:embed="rId5"/>
              </a:buBlip>
              <a:defRPr/>
            </a:lvl1pPr>
            <a:lvl2pPr marL="649288" indent="-225425">
              <a:buFontTx/>
              <a:buBlip>
                <a:blip r:embed="rId5"/>
              </a:buBlip>
              <a:defRPr/>
            </a:lvl2pPr>
            <a:lvl3pPr marL="1046163" indent="-238125">
              <a:buFontTx/>
              <a:buBlip>
                <a:blip r:embed="rId5"/>
              </a:buBlip>
              <a:defRPr/>
            </a:lvl3pPr>
            <a:lvl4pPr marL="1662113" indent="-228600">
              <a:buFontTx/>
              <a:buBlip>
                <a:blip r:embed="rId5"/>
              </a:buBlip>
              <a:defRPr/>
            </a:lvl4pPr>
            <a:lvl5pPr marL="2070100" indent="-228600">
              <a:buFontTx/>
              <a:buBlip>
                <a:blip r:embed="rId5"/>
              </a:buBlip>
              <a:defRPr/>
            </a:lvl5pPr>
          </a:lstStyle>
          <a:p>
            <a:pPr lvl="0"/>
            <a:r>
              <a:rPr lang="he-IL" dirty="0"/>
              <a:t>לחץ כדי לערוך סגנונות טקסט של תבנית בסיס</a:t>
            </a:r>
          </a:p>
          <a:p>
            <a:pPr lvl="1"/>
            <a:r>
              <a:rPr lang="he-IL" dirty="0"/>
              <a:t>רמה שנייה</a:t>
            </a:r>
          </a:p>
          <a:p>
            <a:pPr lvl="2"/>
            <a:r>
              <a:rPr lang="he-IL" dirty="0"/>
              <a:t>רמה שלישית</a:t>
            </a:r>
          </a:p>
          <a:p>
            <a:pPr lvl="3"/>
            <a:r>
              <a:rPr lang="he-IL" dirty="0"/>
              <a:t>רמה רביעית</a:t>
            </a:r>
          </a:p>
          <a:p>
            <a:pPr lvl="4"/>
            <a:r>
              <a:rPr lang="he-IL" dirty="0"/>
              <a:t>רמה חמישית</a:t>
            </a:r>
          </a:p>
        </p:txBody>
      </p:sp>
      <p:sp>
        <p:nvSpPr>
          <p:cNvPr id="13" name="כותרת 1"/>
          <p:cNvSpPr>
            <a:spLocks noGrp="1"/>
          </p:cNvSpPr>
          <p:nvPr>
            <p:ph type="title"/>
          </p:nvPr>
        </p:nvSpPr>
        <p:spPr>
          <a:xfrm>
            <a:off x="1835696" y="260648"/>
            <a:ext cx="7127119" cy="823912"/>
          </a:xfrm>
          <a:prstGeom prst="rect">
            <a:avLst/>
          </a:prstGeom>
        </p:spPr>
        <p:txBody>
          <a:bodyPr>
            <a:noAutofit/>
          </a:bodyPr>
          <a:lstStyle>
            <a:lvl1pPr>
              <a:defRPr sz="2600">
                <a:solidFill>
                  <a:schemeClr val="tx1"/>
                </a:solidFill>
              </a:defRPr>
            </a:lvl1pPr>
          </a:lstStyle>
          <a:p>
            <a:r>
              <a:rPr lang="he-IL" dirty="0"/>
              <a:t>לחץ כדי לערוך סגנון כותרת של תבנית בסיס</a:t>
            </a:r>
          </a:p>
        </p:txBody>
      </p:sp>
    </p:spTree>
    <p:extLst>
      <p:ext uri="{BB962C8B-B14F-4D97-AF65-F5344CB8AC3E}">
        <p14:creationId xmlns:p14="http://schemas.microsoft.com/office/powerpoint/2010/main" val="331561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3_ריק">
    <p:spTree>
      <p:nvGrpSpPr>
        <p:cNvPr id="1" name=""/>
        <p:cNvGrpSpPr/>
        <p:nvPr/>
      </p:nvGrpSpPr>
      <p:grpSpPr>
        <a:xfrm>
          <a:off x="0" y="0"/>
          <a:ext cx="0" cy="0"/>
          <a:chOff x="0" y="0"/>
          <a:chExt cx="0" cy="0"/>
        </a:xfrm>
      </p:grpSpPr>
      <p:grpSp>
        <p:nvGrpSpPr>
          <p:cNvPr id="4" name="קבוצה 2"/>
          <p:cNvGrpSpPr>
            <a:grpSpLocks/>
          </p:cNvGrpSpPr>
          <p:nvPr userDrawn="1"/>
        </p:nvGrpSpPr>
        <p:grpSpPr bwMode="auto">
          <a:xfrm>
            <a:off x="0" y="-171450"/>
            <a:ext cx="9144000" cy="1368425"/>
            <a:chOff x="-1" y="-27384"/>
            <a:chExt cx="9144001" cy="1518155"/>
          </a:xfrm>
        </p:grpSpPr>
        <p:pic>
          <p:nvPicPr>
            <p:cNvPr id="6" name="Picture 11" descr="C:\Users\AvivitAl\Desktop\מצגות\טרי\רקע להנפשה.png"/>
            <p:cNvPicPr>
              <a:picLocks noChangeAspect="1" noChangeArrowheads="1"/>
            </p:cNvPicPr>
            <p:nvPr userDrawn="1"/>
          </p:nvPicPr>
          <p:blipFill>
            <a:blip r:embed="rId2" cstate="print"/>
            <a:srcRect/>
            <a:stretch>
              <a:fillRect/>
            </a:stretch>
          </p:blipFill>
          <p:spPr bwMode="auto">
            <a:xfrm>
              <a:off x="-1" y="795"/>
              <a:ext cx="9144001" cy="1489976"/>
            </a:xfrm>
            <a:prstGeom prst="rect">
              <a:avLst/>
            </a:prstGeom>
            <a:noFill/>
            <a:effectLst>
              <a:outerShdw blurRad="292100" dist="38100" dir="5400000" algn="t" rotWithShape="0">
                <a:schemeClr val="tx1">
                  <a:lumMod val="75000"/>
                  <a:lumOff val="25000"/>
                  <a:alpha val="40000"/>
                </a:schemeClr>
              </a:outerShdw>
            </a:effectLst>
            <a:extLst>
              <a:ext uri="{909E8E84-426E-40DD-AFC4-6F175D3DCCD1}">
                <a14:hiddenFill xmlns:a14="http://schemas.microsoft.com/office/drawing/2010/main">
                  <a:solidFill>
                    <a:srgbClr val="FFFFFF"/>
                  </a:solidFill>
                </a14:hiddenFill>
              </a:ext>
            </a:extLst>
          </p:spPr>
        </p:pic>
        <p:grpSp>
          <p:nvGrpSpPr>
            <p:cNvPr id="7" name="קבוצה 4"/>
            <p:cNvGrpSpPr>
              <a:grpSpLocks/>
            </p:cNvGrpSpPr>
            <p:nvPr userDrawn="1"/>
          </p:nvGrpSpPr>
          <p:grpSpPr bwMode="auto">
            <a:xfrm>
              <a:off x="-1" y="-27384"/>
              <a:ext cx="9144001" cy="1518155"/>
              <a:chOff x="-1" y="-1755577"/>
              <a:chExt cx="9144001" cy="1518155"/>
            </a:xfrm>
          </p:grpSpPr>
          <p:pic>
            <p:nvPicPr>
              <p:cNvPr id="8"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rot="10800000">
                <a:off x="-1" y="-1755576"/>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1755577"/>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10" name="Picture 2" descr="C:\Users\AvivitAl\Desktop\יתרון הגודל.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b="44400"/>
          <a:stretch>
            <a:fillRect/>
          </a:stretch>
        </p:blipFill>
        <p:spPr bwMode="auto">
          <a:xfrm>
            <a:off x="28575" y="-100013"/>
            <a:ext cx="2487613" cy="129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5"/>
          <p:cNvSpPr txBox="1">
            <a:spLocks/>
          </p:cNvSpPr>
          <p:nvPr userDrawn="1"/>
        </p:nvSpPr>
        <p:spPr>
          <a:xfrm>
            <a:off x="8643938" y="6643688"/>
            <a:ext cx="500062" cy="214312"/>
          </a:xfrm>
          <a:prstGeom prst="rect">
            <a:avLst/>
          </a:prstGeom>
        </p:spPr>
        <p:txBody>
          <a:bodyPr rtlCol="1" anchor="ctr"/>
          <a:lstStyle>
            <a:lvl1pPr algn="r">
              <a:defRPr sz="1000" b="1">
                <a:solidFill>
                  <a:schemeClr val="bg1"/>
                </a:solidFill>
              </a:defRPr>
            </a:lvl1pPr>
          </a:lstStyle>
          <a:p>
            <a:pPr fontAlgn="auto">
              <a:spcBef>
                <a:spcPts val="0"/>
              </a:spcBef>
              <a:spcAft>
                <a:spcPts val="0"/>
              </a:spcAft>
              <a:defRPr/>
            </a:pPr>
            <a:fld id="{A80ECF48-AAFB-4AA7-9F6A-3EE2703109D6}" type="slidenum">
              <a:rPr lang="he-IL" smtClean="0">
                <a:solidFill>
                  <a:srgbClr val="000000"/>
                </a:solidFill>
                <a:latin typeface="Tahoma"/>
                <a:cs typeface="Tahoma"/>
              </a:rPr>
              <a:pPr fontAlgn="auto">
                <a:spcBef>
                  <a:spcPts val="0"/>
                </a:spcBef>
                <a:spcAft>
                  <a:spcPts val="0"/>
                </a:spcAft>
                <a:defRPr/>
              </a:pPr>
              <a:t>‹#›</a:t>
            </a:fld>
            <a:endParaRPr lang="he-IL" dirty="0">
              <a:solidFill>
                <a:srgbClr val="000000"/>
              </a:solidFill>
              <a:latin typeface="Tahoma"/>
              <a:cs typeface="Tahoma"/>
            </a:endParaRPr>
          </a:p>
        </p:txBody>
      </p:sp>
      <p:sp>
        <p:nvSpPr>
          <p:cNvPr id="5" name="מציין מיקום תוכן 2"/>
          <p:cNvSpPr>
            <a:spLocks noGrp="1"/>
          </p:cNvSpPr>
          <p:nvPr>
            <p:ph idx="1"/>
          </p:nvPr>
        </p:nvSpPr>
        <p:spPr>
          <a:xfrm>
            <a:off x="539552" y="1524000"/>
            <a:ext cx="8328967" cy="4976813"/>
          </a:xfrm>
          <a:prstGeom prst="rect">
            <a:avLst/>
          </a:prstGeom>
        </p:spPr>
        <p:txBody>
          <a:bodyPr/>
          <a:lstStyle>
            <a:lvl1pPr marL="225425" indent="-225425">
              <a:buFontTx/>
              <a:buBlip>
                <a:blip r:embed="rId5"/>
              </a:buBlip>
              <a:defRPr/>
            </a:lvl1pPr>
            <a:lvl2pPr marL="649288" indent="-225425">
              <a:buFontTx/>
              <a:buBlip>
                <a:blip r:embed="rId5"/>
              </a:buBlip>
              <a:defRPr/>
            </a:lvl2pPr>
            <a:lvl3pPr marL="1046163" indent="-238125">
              <a:buFontTx/>
              <a:buBlip>
                <a:blip r:embed="rId5"/>
              </a:buBlip>
              <a:defRPr/>
            </a:lvl3pPr>
            <a:lvl4pPr marL="1662113" indent="-228600">
              <a:buFontTx/>
              <a:buBlip>
                <a:blip r:embed="rId5"/>
              </a:buBlip>
              <a:defRPr/>
            </a:lvl4pPr>
            <a:lvl5pPr marL="2070100" indent="-228600">
              <a:buFontTx/>
              <a:buBlip>
                <a:blip r:embed="rId5"/>
              </a:buBlip>
              <a:defRPr/>
            </a:lvl5pPr>
          </a:lstStyle>
          <a:p>
            <a:pPr lvl="0"/>
            <a:r>
              <a:rPr lang="he-IL" dirty="0"/>
              <a:t>לחץ כדי לערוך סגנונות טקסט של תבנית בסיס</a:t>
            </a:r>
          </a:p>
          <a:p>
            <a:pPr lvl="1"/>
            <a:r>
              <a:rPr lang="he-IL" dirty="0"/>
              <a:t>רמה שנייה</a:t>
            </a:r>
          </a:p>
          <a:p>
            <a:pPr lvl="2"/>
            <a:r>
              <a:rPr lang="he-IL" dirty="0"/>
              <a:t>רמה שלישית</a:t>
            </a:r>
          </a:p>
          <a:p>
            <a:pPr lvl="3"/>
            <a:r>
              <a:rPr lang="he-IL" dirty="0"/>
              <a:t>רמה רביעית</a:t>
            </a:r>
          </a:p>
          <a:p>
            <a:pPr lvl="4"/>
            <a:r>
              <a:rPr lang="he-IL" dirty="0"/>
              <a:t>רמה חמישית</a:t>
            </a:r>
          </a:p>
        </p:txBody>
      </p:sp>
      <p:sp>
        <p:nvSpPr>
          <p:cNvPr id="13" name="כותרת 1"/>
          <p:cNvSpPr>
            <a:spLocks noGrp="1"/>
          </p:cNvSpPr>
          <p:nvPr>
            <p:ph type="title"/>
          </p:nvPr>
        </p:nvSpPr>
        <p:spPr>
          <a:xfrm>
            <a:off x="1835696" y="260648"/>
            <a:ext cx="7127119" cy="823912"/>
          </a:xfrm>
          <a:prstGeom prst="rect">
            <a:avLst/>
          </a:prstGeom>
        </p:spPr>
        <p:txBody>
          <a:bodyPr>
            <a:noAutofit/>
          </a:bodyPr>
          <a:lstStyle>
            <a:lvl1pPr>
              <a:defRPr sz="2600">
                <a:solidFill>
                  <a:schemeClr val="tx1"/>
                </a:solidFill>
              </a:defRPr>
            </a:lvl1pPr>
          </a:lstStyle>
          <a:p>
            <a:r>
              <a:rPr lang="he-IL" dirty="0"/>
              <a:t>לחץ כדי לערוך סגנון כותרת של תבנית בסיס</a:t>
            </a:r>
          </a:p>
        </p:txBody>
      </p:sp>
    </p:spTree>
    <p:extLst>
      <p:ext uri="{BB962C8B-B14F-4D97-AF65-F5344CB8AC3E}">
        <p14:creationId xmlns:p14="http://schemas.microsoft.com/office/powerpoint/2010/main" val="331561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4_ריק">
    <p:spTree>
      <p:nvGrpSpPr>
        <p:cNvPr id="1" name=""/>
        <p:cNvGrpSpPr/>
        <p:nvPr/>
      </p:nvGrpSpPr>
      <p:grpSpPr>
        <a:xfrm>
          <a:off x="0" y="0"/>
          <a:ext cx="0" cy="0"/>
          <a:chOff x="0" y="0"/>
          <a:chExt cx="0" cy="0"/>
        </a:xfrm>
      </p:grpSpPr>
      <p:grpSp>
        <p:nvGrpSpPr>
          <p:cNvPr id="4" name="קבוצה 2"/>
          <p:cNvGrpSpPr>
            <a:grpSpLocks/>
          </p:cNvGrpSpPr>
          <p:nvPr userDrawn="1"/>
        </p:nvGrpSpPr>
        <p:grpSpPr bwMode="auto">
          <a:xfrm>
            <a:off x="0" y="-171450"/>
            <a:ext cx="9144000" cy="1368425"/>
            <a:chOff x="-1" y="-27384"/>
            <a:chExt cx="9144001" cy="1518155"/>
          </a:xfrm>
        </p:grpSpPr>
        <p:pic>
          <p:nvPicPr>
            <p:cNvPr id="6" name="Picture 11" descr="C:\Users\AvivitAl\Desktop\מצגות\טרי\רקע להנפשה.png"/>
            <p:cNvPicPr>
              <a:picLocks noChangeAspect="1" noChangeArrowheads="1"/>
            </p:cNvPicPr>
            <p:nvPr userDrawn="1"/>
          </p:nvPicPr>
          <p:blipFill>
            <a:blip r:embed="rId2" cstate="print"/>
            <a:srcRect/>
            <a:stretch>
              <a:fillRect/>
            </a:stretch>
          </p:blipFill>
          <p:spPr bwMode="auto">
            <a:xfrm>
              <a:off x="-1" y="795"/>
              <a:ext cx="9144001" cy="1489976"/>
            </a:xfrm>
            <a:prstGeom prst="rect">
              <a:avLst/>
            </a:prstGeom>
            <a:noFill/>
            <a:effectLst>
              <a:outerShdw blurRad="292100" dist="38100" dir="5400000" algn="t" rotWithShape="0">
                <a:schemeClr val="tx1">
                  <a:lumMod val="75000"/>
                  <a:lumOff val="25000"/>
                  <a:alpha val="40000"/>
                </a:schemeClr>
              </a:outerShdw>
            </a:effectLst>
            <a:extLst>
              <a:ext uri="{909E8E84-426E-40DD-AFC4-6F175D3DCCD1}">
                <a14:hiddenFill xmlns:a14="http://schemas.microsoft.com/office/drawing/2010/main">
                  <a:solidFill>
                    <a:srgbClr val="FFFFFF"/>
                  </a:solidFill>
                </a14:hiddenFill>
              </a:ext>
            </a:extLst>
          </p:spPr>
        </p:pic>
        <p:grpSp>
          <p:nvGrpSpPr>
            <p:cNvPr id="7" name="קבוצה 4"/>
            <p:cNvGrpSpPr>
              <a:grpSpLocks/>
            </p:cNvGrpSpPr>
            <p:nvPr userDrawn="1"/>
          </p:nvGrpSpPr>
          <p:grpSpPr bwMode="auto">
            <a:xfrm>
              <a:off x="-1" y="-27384"/>
              <a:ext cx="9144001" cy="1518155"/>
              <a:chOff x="-1" y="-1755577"/>
              <a:chExt cx="9144001" cy="1518155"/>
            </a:xfrm>
          </p:grpSpPr>
          <p:pic>
            <p:nvPicPr>
              <p:cNvPr id="8"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rot="10800000">
                <a:off x="-1" y="-1755576"/>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1755577"/>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10" name="Picture 2" descr="C:\Users\AvivitAl\Desktop\יתרון הגודל.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b="44400"/>
          <a:stretch>
            <a:fillRect/>
          </a:stretch>
        </p:blipFill>
        <p:spPr bwMode="auto">
          <a:xfrm>
            <a:off x="28575" y="-100013"/>
            <a:ext cx="2487613" cy="129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5"/>
          <p:cNvSpPr txBox="1">
            <a:spLocks/>
          </p:cNvSpPr>
          <p:nvPr userDrawn="1"/>
        </p:nvSpPr>
        <p:spPr>
          <a:xfrm>
            <a:off x="8643938" y="6643688"/>
            <a:ext cx="500062" cy="214312"/>
          </a:xfrm>
          <a:prstGeom prst="rect">
            <a:avLst/>
          </a:prstGeom>
        </p:spPr>
        <p:txBody>
          <a:bodyPr rtlCol="1" anchor="ctr"/>
          <a:lstStyle>
            <a:lvl1pPr algn="r">
              <a:defRPr sz="1000" b="1">
                <a:solidFill>
                  <a:schemeClr val="bg1"/>
                </a:solidFill>
              </a:defRPr>
            </a:lvl1pPr>
          </a:lstStyle>
          <a:p>
            <a:pPr fontAlgn="auto">
              <a:spcBef>
                <a:spcPts val="0"/>
              </a:spcBef>
              <a:spcAft>
                <a:spcPts val="0"/>
              </a:spcAft>
              <a:defRPr/>
            </a:pPr>
            <a:fld id="{A80ECF48-AAFB-4AA7-9F6A-3EE2703109D6}" type="slidenum">
              <a:rPr lang="he-IL" smtClean="0">
                <a:solidFill>
                  <a:srgbClr val="000000"/>
                </a:solidFill>
                <a:latin typeface="Tahoma"/>
                <a:cs typeface="Tahoma"/>
              </a:rPr>
              <a:pPr fontAlgn="auto">
                <a:spcBef>
                  <a:spcPts val="0"/>
                </a:spcBef>
                <a:spcAft>
                  <a:spcPts val="0"/>
                </a:spcAft>
                <a:defRPr/>
              </a:pPr>
              <a:t>‹#›</a:t>
            </a:fld>
            <a:endParaRPr lang="he-IL" dirty="0">
              <a:solidFill>
                <a:srgbClr val="000000"/>
              </a:solidFill>
              <a:latin typeface="Tahoma"/>
              <a:cs typeface="Tahoma"/>
            </a:endParaRPr>
          </a:p>
        </p:txBody>
      </p:sp>
      <p:sp>
        <p:nvSpPr>
          <p:cNvPr id="5" name="מציין מיקום תוכן 2"/>
          <p:cNvSpPr>
            <a:spLocks noGrp="1"/>
          </p:cNvSpPr>
          <p:nvPr>
            <p:ph idx="1"/>
          </p:nvPr>
        </p:nvSpPr>
        <p:spPr>
          <a:xfrm>
            <a:off x="539552" y="1524000"/>
            <a:ext cx="8328967" cy="4976813"/>
          </a:xfrm>
          <a:prstGeom prst="rect">
            <a:avLst/>
          </a:prstGeom>
        </p:spPr>
        <p:txBody>
          <a:bodyPr/>
          <a:lstStyle>
            <a:lvl1pPr marL="225425" indent="-225425">
              <a:buFontTx/>
              <a:buBlip>
                <a:blip r:embed="rId5"/>
              </a:buBlip>
              <a:defRPr/>
            </a:lvl1pPr>
            <a:lvl2pPr marL="649288" indent="-225425">
              <a:buFontTx/>
              <a:buBlip>
                <a:blip r:embed="rId5"/>
              </a:buBlip>
              <a:defRPr/>
            </a:lvl2pPr>
            <a:lvl3pPr marL="1046163" indent="-238125">
              <a:buFontTx/>
              <a:buBlip>
                <a:blip r:embed="rId5"/>
              </a:buBlip>
              <a:defRPr/>
            </a:lvl3pPr>
            <a:lvl4pPr marL="1662113" indent="-228600">
              <a:buFontTx/>
              <a:buBlip>
                <a:blip r:embed="rId5"/>
              </a:buBlip>
              <a:defRPr/>
            </a:lvl4pPr>
            <a:lvl5pPr marL="2070100" indent="-228600">
              <a:buFontTx/>
              <a:buBlip>
                <a:blip r:embed="rId5"/>
              </a:buBlip>
              <a:defRPr/>
            </a:lvl5pPr>
          </a:lstStyle>
          <a:p>
            <a:pPr lvl="0"/>
            <a:r>
              <a:rPr lang="he-IL" dirty="0"/>
              <a:t>לחץ כדי לערוך סגנונות טקסט של תבנית בסיס</a:t>
            </a:r>
          </a:p>
          <a:p>
            <a:pPr lvl="1"/>
            <a:r>
              <a:rPr lang="he-IL" dirty="0"/>
              <a:t>רמה שנייה</a:t>
            </a:r>
          </a:p>
          <a:p>
            <a:pPr lvl="2"/>
            <a:r>
              <a:rPr lang="he-IL" dirty="0"/>
              <a:t>רמה שלישית</a:t>
            </a:r>
          </a:p>
          <a:p>
            <a:pPr lvl="3"/>
            <a:r>
              <a:rPr lang="he-IL" dirty="0"/>
              <a:t>רמה רביעית</a:t>
            </a:r>
          </a:p>
          <a:p>
            <a:pPr lvl="4"/>
            <a:r>
              <a:rPr lang="he-IL" dirty="0"/>
              <a:t>רמה חמישית</a:t>
            </a:r>
          </a:p>
        </p:txBody>
      </p:sp>
      <p:sp>
        <p:nvSpPr>
          <p:cNvPr id="13" name="כותרת 1"/>
          <p:cNvSpPr>
            <a:spLocks noGrp="1"/>
          </p:cNvSpPr>
          <p:nvPr>
            <p:ph type="title"/>
          </p:nvPr>
        </p:nvSpPr>
        <p:spPr>
          <a:xfrm>
            <a:off x="1835696" y="260648"/>
            <a:ext cx="7127119" cy="823912"/>
          </a:xfrm>
          <a:prstGeom prst="rect">
            <a:avLst/>
          </a:prstGeom>
        </p:spPr>
        <p:txBody>
          <a:bodyPr>
            <a:noAutofit/>
          </a:bodyPr>
          <a:lstStyle>
            <a:lvl1pPr>
              <a:defRPr sz="2600">
                <a:solidFill>
                  <a:schemeClr val="tx1"/>
                </a:solidFill>
              </a:defRPr>
            </a:lvl1pPr>
          </a:lstStyle>
          <a:p>
            <a:r>
              <a:rPr lang="he-IL" dirty="0"/>
              <a:t>לחץ כדי לערוך סגנון כותרת של תבנית בסיס</a:t>
            </a:r>
          </a:p>
        </p:txBody>
      </p:sp>
    </p:spTree>
    <p:extLst>
      <p:ext uri="{BB962C8B-B14F-4D97-AF65-F5344CB8AC3E}">
        <p14:creationId xmlns:p14="http://schemas.microsoft.com/office/powerpoint/2010/main" val="331561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8_ריק">
    <p:spTree>
      <p:nvGrpSpPr>
        <p:cNvPr id="1" name=""/>
        <p:cNvGrpSpPr/>
        <p:nvPr/>
      </p:nvGrpSpPr>
      <p:grpSpPr>
        <a:xfrm>
          <a:off x="0" y="0"/>
          <a:ext cx="0" cy="0"/>
          <a:chOff x="0" y="0"/>
          <a:chExt cx="0" cy="0"/>
        </a:xfrm>
      </p:grpSpPr>
      <p:grpSp>
        <p:nvGrpSpPr>
          <p:cNvPr id="4" name="קבוצה 2"/>
          <p:cNvGrpSpPr>
            <a:grpSpLocks/>
          </p:cNvGrpSpPr>
          <p:nvPr userDrawn="1"/>
        </p:nvGrpSpPr>
        <p:grpSpPr bwMode="auto">
          <a:xfrm>
            <a:off x="0" y="-171450"/>
            <a:ext cx="9144000" cy="1368425"/>
            <a:chOff x="-1" y="-27384"/>
            <a:chExt cx="9144001" cy="1518155"/>
          </a:xfrm>
        </p:grpSpPr>
        <p:pic>
          <p:nvPicPr>
            <p:cNvPr id="6" name="Picture 11" descr="C:\Users\AvivitAl\Desktop\מצגות\טרי\רקע להנפשה.png"/>
            <p:cNvPicPr>
              <a:picLocks noChangeAspect="1" noChangeArrowheads="1"/>
            </p:cNvPicPr>
            <p:nvPr userDrawn="1"/>
          </p:nvPicPr>
          <p:blipFill>
            <a:blip r:embed="rId2" cstate="print"/>
            <a:srcRect/>
            <a:stretch>
              <a:fillRect/>
            </a:stretch>
          </p:blipFill>
          <p:spPr bwMode="auto">
            <a:xfrm>
              <a:off x="-1" y="795"/>
              <a:ext cx="9144001" cy="1489976"/>
            </a:xfrm>
            <a:prstGeom prst="rect">
              <a:avLst/>
            </a:prstGeom>
            <a:noFill/>
            <a:effectLst>
              <a:outerShdw blurRad="292100" dist="38100" dir="5400000" algn="t" rotWithShape="0">
                <a:schemeClr val="tx1">
                  <a:lumMod val="75000"/>
                  <a:lumOff val="25000"/>
                  <a:alpha val="40000"/>
                </a:schemeClr>
              </a:outerShdw>
            </a:effectLst>
            <a:extLst>
              <a:ext uri="{909E8E84-426E-40DD-AFC4-6F175D3DCCD1}">
                <a14:hiddenFill xmlns:a14="http://schemas.microsoft.com/office/drawing/2010/main">
                  <a:solidFill>
                    <a:srgbClr val="FFFFFF"/>
                  </a:solidFill>
                </a14:hiddenFill>
              </a:ext>
            </a:extLst>
          </p:spPr>
        </p:pic>
        <p:grpSp>
          <p:nvGrpSpPr>
            <p:cNvPr id="7" name="קבוצה 4"/>
            <p:cNvGrpSpPr>
              <a:grpSpLocks/>
            </p:cNvGrpSpPr>
            <p:nvPr userDrawn="1"/>
          </p:nvGrpSpPr>
          <p:grpSpPr bwMode="auto">
            <a:xfrm>
              <a:off x="-1" y="-27384"/>
              <a:ext cx="9144001" cy="1518155"/>
              <a:chOff x="-1" y="-1755577"/>
              <a:chExt cx="9144001" cy="1518155"/>
            </a:xfrm>
          </p:grpSpPr>
          <p:pic>
            <p:nvPicPr>
              <p:cNvPr id="8"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rot="10800000">
                <a:off x="-1" y="-1755576"/>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1755577"/>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10" name="Picture 2" descr="C:\Users\AvivitAl\Desktop\יתרון הגודל.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b="44400"/>
          <a:stretch>
            <a:fillRect/>
          </a:stretch>
        </p:blipFill>
        <p:spPr bwMode="auto">
          <a:xfrm>
            <a:off x="28575" y="-100013"/>
            <a:ext cx="2487613" cy="129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5"/>
          <p:cNvSpPr txBox="1">
            <a:spLocks/>
          </p:cNvSpPr>
          <p:nvPr userDrawn="1"/>
        </p:nvSpPr>
        <p:spPr>
          <a:xfrm>
            <a:off x="8643938" y="6643688"/>
            <a:ext cx="500062" cy="214312"/>
          </a:xfrm>
          <a:prstGeom prst="rect">
            <a:avLst/>
          </a:prstGeom>
        </p:spPr>
        <p:txBody>
          <a:bodyPr rtlCol="1" anchor="ctr"/>
          <a:lstStyle>
            <a:lvl1pPr algn="r">
              <a:defRPr sz="1000" b="1">
                <a:solidFill>
                  <a:schemeClr val="bg1"/>
                </a:solidFill>
              </a:defRPr>
            </a:lvl1pPr>
          </a:lstStyle>
          <a:p>
            <a:pPr fontAlgn="auto">
              <a:spcBef>
                <a:spcPts val="0"/>
              </a:spcBef>
              <a:spcAft>
                <a:spcPts val="0"/>
              </a:spcAft>
              <a:defRPr/>
            </a:pPr>
            <a:fld id="{A80ECF48-AAFB-4AA7-9F6A-3EE2703109D6}" type="slidenum">
              <a:rPr lang="he-IL" smtClean="0">
                <a:solidFill>
                  <a:srgbClr val="000000"/>
                </a:solidFill>
                <a:latin typeface="Tahoma"/>
                <a:cs typeface="Tahoma"/>
              </a:rPr>
              <a:pPr fontAlgn="auto">
                <a:spcBef>
                  <a:spcPts val="0"/>
                </a:spcBef>
                <a:spcAft>
                  <a:spcPts val="0"/>
                </a:spcAft>
                <a:defRPr/>
              </a:pPr>
              <a:t>‹#›</a:t>
            </a:fld>
            <a:endParaRPr lang="he-IL" dirty="0">
              <a:solidFill>
                <a:srgbClr val="000000"/>
              </a:solidFill>
              <a:latin typeface="Tahoma"/>
              <a:cs typeface="Tahoma"/>
            </a:endParaRPr>
          </a:p>
        </p:txBody>
      </p:sp>
      <p:sp>
        <p:nvSpPr>
          <p:cNvPr id="5" name="מציין מיקום תוכן 2"/>
          <p:cNvSpPr>
            <a:spLocks noGrp="1"/>
          </p:cNvSpPr>
          <p:nvPr>
            <p:ph idx="1"/>
          </p:nvPr>
        </p:nvSpPr>
        <p:spPr>
          <a:xfrm>
            <a:off x="539552" y="1524000"/>
            <a:ext cx="8328967" cy="4976813"/>
          </a:xfrm>
          <a:prstGeom prst="rect">
            <a:avLst/>
          </a:prstGeom>
        </p:spPr>
        <p:txBody>
          <a:bodyPr/>
          <a:lstStyle>
            <a:lvl1pPr marL="225425" indent="-225425">
              <a:buFontTx/>
              <a:buBlip>
                <a:blip r:embed="rId5"/>
              </a:buBlip>
              <a:defRPr/>
            </a:lvl1pPr>
            <a:lvl2pPr marL="649288" indent="-225425">
              <a:buFontTx/>
              <a:buBlip>
                <a:blip r:embed="rId5"/>
              </a:buBlip>
              <a:defRPr/>
            </a:lvl2pPr>
            <a:lvl3pPr marL="1046163" indent="-238125">
              <a:buFontTx/>
              <a:buBlip>
                <a:blip r:embed="rId5"/>
              </a:buBlip>
              <a:defRPr/>
            </a:lvl3pPr>
            <a:lvl4pPr marL="1662113" indent="-228600">
              <a:buFontTx/>
              <a:buBlip>
                <a:blip r:embed="rId5"/>
              </a:buBlip>
              <a:defRPr/>
            </a:lvl4pPr>
            <a:lvl5pPr marL="2070100" indent="-228600">
              <a:buFontTx/>
              <a:buBlip>
                <a:blip r:embed="rId5"/>
              </a:buBlip>
              <a:defRPr/>
            </a:lvl5pPr>
          </a:lstStyle>
          <a:p>
            <a:pPr lvl="0"/>
            <a:r>
              <a:rPr lang="he-IL" dirty="0"/>
              <a:t>לחץ כדי לערוך סגנונות טקסט של תבנית בסיס</a:t>
            </a:r>
          </a:p>
          <a:p>
            <a:pPr lvl="1"/>
            <a:r>
              <a:rPr lang="he-IL" dirty="0"/>
              <a:t>רמה שנייה</a:t>
            </a:r>
          </a:p>
          <a:p>
            <a:pPr lvl="2"/>
            <a:r>
              <a:rPr lang="he-IL" dirty="0"/>
              <a:t>רמה שלישית</a:t>
            </a:r>
          </a:p>
          <a:p>
            <a:pPr lvl="3"/>
            <a:r>
              <a:rPr lang="he-IL" dirty="0"/>
              <a:t>רמה רביעית</a:t>
            </a:r>
          </a:p>
          <a:p>
            <a:pPr lvl="4"/>
            <a:r>
              <a:rPr lang="he-IL" dirty="0"/>
              <a:t>רמה חמישית</a:t>
            </a:r>
          </a:p>
        </p:txBody>
      </p:sp>
      <p:sp>
        <p:nvSpPr>
          <p:cNvPr id="13" name="כותרת 1"/>
          <p:cNvSpPr>
            <a:spLocks noGrp="1"/>
          </p:cNvSpPr>
          <p:nvPr>
            <p:ph type="title"/>
          </p:nvPr>
        </p:nvSpPr>
        <p:spPr>
          <a:xfrm>
            <a:off x="1835696" y="260648"/>
            <a:ext cx="7127119" cy="823912"/>
          </a:xfrm>
          <a:prstGeom prst="rect">
            <a:avLst/>
          </a:prstGeom>
        </p:spPr>
        <p:txBody>
          <a:bodyPr>
            <a:noAutofit/>
          </a:bodyPr>
          <a:lstStyle>
            <a:lvl1pPr>
              <a:defRPr sz="2600">
                <a:solidFill>
                  <a:schemeClr val="tx1"/>
                </a:solidFill>
              </a:defRPr>
            </a:lvl1pPr>
          </a:lstStyle>
          <a:p>
            <a:r>
              <a:rPr lang="he-IL" dirty="0"/>
              <a:t>לחץ כדי לערוך סגנון כותרת של תבנית בסיס</a:t>
            </a:r>
          </a:p>
        </p:txBody>
      </p:sp>
    </p:spTree>
    <p:extLst>
      <p:ext uri="{BB962C8B-B14F-4D97-AF65-F5344CB8AC3E}">
        <p14:creationId xmlns:p14="http://schemas.microsoft.com/office/powerpoint/2010/main" val="331561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6_ריק">
    <p:spTree>
      <p:nvGrpSpPr>
        <p:cNvPr id="1" name=""/>
        <p:cNvGrpSpPr/>
        <p:nvPr/>
      </p:nvGrpSpPr>
      <p:grpSpPr>
        <a:xfrm>
          <a:off x="0" y="0"/>
          <a:ext cx="0" cy="0"/>
          <a:chOff x="0" y="0"/>
          <a:chExt cx="0" cy="0"/>
        </a:xfrm>
      </p:grpSpPr>
      <p:grpSp>
        <p:nvGrpSpPr>
          <p:cNvPr id="4" name="קבוצה 2"/>
          <p:cNvGrpSpPr>
            <a:grpSpLocks/>
          </p:cNvGrpSpPr>
          <p:nvPr userDrawn="1"/>
        </p:nvGrpSpPr>
        <p:grpSpPr bwMode="auto">
          <a:xfrm>
            <a:off x="0" y="-171450"/>
            <a:ext cx="9144000" cy="1368425"/>
            <a:chOff x="-1" y="-27384"/>
            <a:chExt cx="9144001" cy="1518155"/>
          </a:xfrm>
        </p:grpSpPr>
        <p:pic>
          <p:nvPicPr>
            <p:cNvPr id="6" name="Picture 11" descr="C:\Users\AvivitAl\Desktop\מצגות\טרי\רקע להנפשה.png"/>
            <p:cNvPicPr>
              <a:picLocks noChangeAspect="1" noChangeArrowheads="1"/>
            </p:cNvPicPr>
            <p:nvPr userDrawn="1"/>
          </p:nvPicPr>
          <p:blipFill>
            <a:blip r:embed="rId2" cstate="print"/>
            <a:srcRect/>
            <a:stretch>
              <a:fillRect/>
            </a:stretch>
          </p:blipFill>
          <p:spPr bwMode="auto">
            <a:xfrm>
              <a:off x="-1" y="795"/>
              <a:ext cx="9144001" cy="1489976"/>
            </a:xfrm>
            <a:prstGeom prst="rect">
              <a:avLst/>
            </a:prstGeom>
            <a:noFill/>
            <a:effectLst>
              <a:outerShdw blurRad="292100" dist="38100" dir="5400000" algn="t" rotWithShape="0">
                <a:schemeClr val="tx1">
                  <a:lumMod val="75000"/>
                  <a:lumOff val="25000"/>
                  <a:alpha val="40000"/>
                </a:schemeClr>
              </a:outerShdw>
            </a:effectLst>
            <a:extLst>
              <a:ext uri="{909E8E84-426E-40DD-AFC4-6F175D3DCCD1}">
                <a14:hiddenFill xmlns:a14="http://schemas.microsoft.com/office/drawing/2010/main">
                  <a:solidFill>
                    <a:srgbClr val="FFFFFF"/>
                  </a:solidFill>
                </a14:hiddenFill>
              </a:ext>
            </a:extLst>
          </p:spPr>
        </p:pic>
        <p:grpSp>
          <p:nvGrpSpPr>
            <p:cNvPr id="7" name="קבוצה 4"/>
            <p:cNvGrpSpPr>
              <a:grpSpLocks/>
            </p:cNvGrpSpPr>
            <p:nvPr userDrawn="1"/>
          </p:nvGrpSpPr>
          <p:grpSpPr bwMode="auto">
            <a:xfrm>
              <a:off x="-1" y="-27384"/>
              <a:ext cx="9144001" cy="1518155"/>
              <a:chOff x="-1" y="-1755577"/>
              <a:chExt cx="9144001" cy="1518155"/>
            </a:xfrm>
          </p:grpSpPr>
          <p:pic>
            <p:nvPicPr>
              <p:cNvPr id="8"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rot="10800000">
                <a:off x="-1" y="-1755576"/>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C:\Users\AvivitAl\Desktop\מצגות\קארין אופיר\כותרת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1755577"/>
                <a:ext cx="9144000" cy="1518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10" name="Picture 2" descr="C:\Users\AvivitAl\Desktop\יתרון הגודל.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b="44400"/>
          <a:stretch>
            <a:fillRect/>
          </a:stretch>
        </p:blipFill>
        <p:spPr bwMode="auto">
          <a:xfrm>
            <a:off x="28575" y="-100013"/>
            <a:ext cx="2487613" cy="129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5"/>
          <p:cNvSpPr txBox="1">
            <a:spLocks/>
          </p:cNvSpPr>
          <p:nvPr userDrawn="1"/>
        </p:nvSpPr>
        <p:spPr>
          <a:xfrm>
            <a:off x="8643938" y="6643688"/>
            <a:ext cx="500062" cy="214312"/>
          </a:xfrm>
          <a:prstGeom prst="rect">
            <a:avLst/>
          </a:prstGeom>
        </p:spPr>
        <p:txBody>
          <a:bodyPr rtlCol="1" anchor="ctr"/>
          <a:lstStyle>
            <a:lvl1pPr algn="r">
              <a:defRPr sz="1000" b="1">
                <a:solidFill>
                  <a:schemeClr val="bg1"/>
                </a:solidFill>
              </a:defRPr>
            </a:lvl1pPr>
          </a:lstStyle>
          <a:p>
            <a:pPr fontAlgn="auto">
              <a:spcBef>
                <a:spcPts val="0"/>
              </a:spcBef>
              <a:spcAft>
                <a:spcPts val="0"/>
              </a:spcAft>
              <a:defRPr/>
            </a:pPr>
            <a:fld id="{A80ECF48-AAFB-4AA7-9F6A-3EE2703109D6}" type="slidenum">
              <a:rPr lang="he-IL" smtClean="0">
                <a:solidFill>
                  <a:srgbClr val="000000"/>
                </a:solidFill>
                <a:latin typeface="Tahoma"/>
                <a:cs typeface="Tahoma"/>
              </a:rPr>
              <a:pPr fontAlgn="auto">
                <a:spcBef>
                  <a:spcPts val="0"/>
                </a:spcBef>
                <a:spcAft>
                  <a:spcPts val="0"/>
                </a:spcAft>
                <a:defRPr/>
              </a:pPr>
              <a:t>‹#›</a:t>
            </a:fld>
            <a:endParaRPr lang="he-IL" dirty="0">
              <a:solidFill>
                <a:srgbClr val="000000"/>
              </a:solidFill>
              <a:latin typeface="Tahoma"/>
              <a:cs typeface="Tahoma"/>
            </a:endParaRPr>
          </a:p>
        </p:txBody>
      </p:sp>
      <p:sp>
        <p:nvSpPr>
          <p:cNvPr id="5" name="מציין מיקום תוכן 2"/>
          <p:cNvSpPr>
            <a:spLocks noGrp="1"/>
          </p:cNvSpPr>
          <p:nvPr>
            <p:ph idx="1"/>
          </p:nvPr>
        </p:nvSpPr>
        <p:spPr>
          <a:xfrm>
            <a:off x="539552" y="1524000"/>
            <a:ext cx="8328967" cy="4976813"/>
          </a:xfrm>
          <a:prstGeom prst="rect">
            <a:avLst/>
          </a:prstGeom>
        </p:spPr>
        <p:txBody>
          <a:bodyPr/>
          <a:lstStyle>
            <a:lvl1pPr marL="225425" indent="-225425">
              <a:buFontTx/>
              <a:buBlip>
                <a:blip r:embed="rId5"/>
              </a:buBlip>
              <a:defRPr/>
            </a:lvl1pPr>
            <a:lvl2pPr marL="649288" indent="-225425">
              <a:buFontTx/>
              <a:buBlip>
                <a:blip r:embed="rId5"/>
              </a:buBlip>
              <a:defRPr/>
            </a:lvl2pPr>
            <a:lvl3pPr marL="1046163" indent="-238125">
              <a:buFontTx/>
              <a:buBlip>
                <a:blip r:embed="rId5"/>
              </a:buBlip>
              <a:defRPr/>
            </a:lvl3pPr>
            <a:lvl4pPr marL="1662113" indent="-228600">
              <a:buFontTx/>
              <a:buBlip>
                <a:blip r:embed="rId5"/>
              </a:buBlip>
              <a:defRPr/>
            </a:lvl4pPr>
            <a:lvl5pPr marL="2070100" indent="-228600">
              <a:buFontTx/>
              <a:buBlip>
                <a:blip r:embed="rId5"/>
              </a:buBlip>
              <a:defRPr/>
            </a:lvl5pPr>
          </a:lstStyle>
          <a:p>
            <a:pPr lvl="0"/>
            <a:r>
              <a:rPr lang="he-IL" dirty="0"/>
              <a:t>לחץ כדי לערוך סגנונות טקסט של תבנית בסיס</a:t>
            </a:r>
          </a:p>
          <a:p>
            <a:pPr lvl="1"/>
            <a:r>
              <a:rPr lang="he-IL" dirty="0"/>
              <a:t>רמה שנייה</a:t>
            </a:r>
          </a:p>
          <a:p>
            <a:pPr lvl="2"/>
            <a:r>
              <a:rPr lang="he-IL" dirty="0"/>
              <a:t>רמה שלישית</a:t>
            </a:r>
          </a:p>
          <a:p>
            <a:pPr lvl="3"/>
            <a:r>
              <a:rPr lang="he-IL" dirty="0"/>
              <a:t>רמה רביעית</a:t>
            </a:r>
          </a:p>
          <a:p>
            <a:pPr lvl="4"/>
            <a:r>
              <a:rPr lang="he-IL" dirty="0"/>
              <a:t>רמה חמישית</a:t>
            </a:r>
          </a:p>
        </p:txBody>
      </p:sp>
      <p:sp>
        <p:nvSpPr>
          <p:cNvPr id="13" name="כותרת 1"/>
          <p:cNvSpPr>
            <a:spLocks noGrp="1"/>
          </p:cNvSpPr>
          <p:nvPr>
            <p:ph type="title"/>
          </p:nvPr>
        </p:nvSpPr>
        <p:spPr>
          <a:xfrm>
            <a:off x="1835696" y="260648"/>
            <a:ext cx="7127119" cy="823912"/>
          </a:xfrm>
          <a:prstGeom prst="rect">
            <a:avLst/>
          </a:prstGeom>
        </p:spPr>
        <p:txBody>
          <a:bodyPr>
            <a:noAutofit/>
          </a:bodyPr>
          <a:lstStyle>
            <a:lvl1pPr>
              <a:defRPr sz="2600">
                <a:solidFill>
                  <a:schemeClr val="tx1"/>
                </a:solidFill>
              </a:defRPr>
            </a:lvl1pPr>
          </a:lstStyle>
          <a:p>
            <a:r>
              <a:rPr lang="he-IL" dirty="0"/>
              <a:t>לחץ כדי לערוך סגנון כותרת של תבנית בסיס</a:t>
            </a:r>
          </a:p>
        </p:txBody>
      </p:sp>
    </p:spTree>
    <p:extLst>
      <p:ext uri="{BB962C8B-B14F-4D97-AF65-F5344CB8AC3E}">
        <p14:creationId xmlns:p14="http://schemas.microsoft.com/office/powerpoint/2010/main" val="331561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18" Type="http://schemas.openxmlformats.org/officeDocument/2006/relationships/slideLayout" Target="../slideLayouts/slideLayout32.xml"/><Relationship Id="rId26" Type="http://schemas.openxmlformats.org/officeDocument/2006/relationships/theme" Target="../theme/theme2.xml"/><Relationship Id="rId3" Type="http://schemas.openxmlformats.org/officeDocument/2006/relationships/slideLayout" Target="../slideLayouts/slideLayout17.xml"/><Relationship Id="rId21" Type="http://schemas.openxmlformats.org/officeDocument/2006/relationships/slideLayout" Target="../slideLayouts/slideLayout35.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slideLayout" Target="../slideLayouts/slideLayout31.xml"/><Relationship Id="rId25" Type="http://schemas.openxmlformats.org/officeDocument/2006/relationships/slideLayout" Target="../slideLayouts/slideLayout39.xml"/><Relationship Id="rId2" Type="http://schemas.openxmlformats.org/officeDocument/2006/relationships/slideLayout" Target="../slideLayouts/slideLayout16.xml"/><Relationship Id="rId16" Type="http://schemas.openxmlformats.org/officeDocument/2006/relationships/slideLayout" Target="../slideLayouts/slideLayout30.xml"/><Relationship Id="rId20" Type="http://schemas.openxmlformats.org/officeDocument/2006/relationships/slideLayout" Target="../slideLayouts/slideLayout34.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24" Type="http://schemas.openxmlformats.org/officeDocument/2006/relationships/slideLayout" Target="../slideLayouts/slideLayout38.xml"/><Relationship Id="rId5" Type="http://schemas.openxmlformats.org/officeDocument/2006/relationships/slideLayout" Target="../slideLayouts/slideLayout19.xml"/><Relationship Id="rId15" Type="http://schemas.openxmlformats.org/officeDocument/2006/relationships/slideLayout" Target="../slideLayouts/slideLayout29.xml"/><Relationship Id="rId23" Type="http://schemas.openxmlformats.org/officeDocument/2006/relationships/slideLayout" Target="../slideLayouts/slideLayout37.xml"/><Relationship Id="rId10" Type="http://schemas.openxmlformats.org/officeDocument/2006/relationships/slideLayout" Target="../slideLayouts/slideLayout24.xml"/><Relationship Id="rId19" Type="http://schemas.openxmlformats.org/officeDocument/2006/relationships/slideLayout" Target="../slideLayouts/slideLayout33.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 Id="rId22"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93" r:id="rId1"/>
    <p:sldLayoutId id="2147483794" r:id="rId2"/>
    <p:sldLayoutId id="2147483796" r:id="rId3"/>
    <p:sldLayoutId id="2147483875" r:id="rId4"/>
    <p:sldLayoutId id="2147483876" r:id="rId5"/>
    <p:sldLayoutId id="2147483877" r:id="rId6"/>
    <p:sldLayoutId id="2147483878" r:id="rId7"/>
    <p:sldLayoutId id="2147483880" r:id="rId8"/>
    <p:sldLayoutId id="2147483881" r:id="rId9"/>
    <p:sldLayoutId id="2147483883" r:id="rId10"/>
    <p:sldLayoutId id="2147483884" r:id="rId11"/>
    <p:sldLayoutId id="2147483885" r:id="rId12"/>
    <p:sldLayoutId id="2147483906" r:id="rId13"/>
    <p:sldLayoutId id="2147483907" r:id="rId14"/>
  </p:sldLayoutIdLst>
  <p:transition>
    <p:fade/>
  </p:transition>
  <p:txStyles>
    <p:titleStyle>
      <a:lvl1pPr algn="r" rtl="1" eaLnBrk="0" fontAlgn="base" hangingPunct="0">
        <a:spcBef>
          <a:spcPct val="0"/>
        </a:spcBef>
        <a:spcAft>
          <a:spcPct val="0"/>
        </a:spcAft>
        <a:defRPr sz="2600" b="1">
          <a:solidFill>
            <a:schemeClr val="bg1"/>
          </a:solidFill>
          <a:latin typeface="+mj-lt"/>
          <a:ea typeface="+mj-ea"/>
          <a:cs typeface="+mj-cs"/>
        </a:defRPr>
      </a:lvl1pPr>
      <a:lvl2pPr algn="r" rtl="1" eaLnBrk="0" fontAlgn="base" hangingPunct="0">
        <a:spcBef>
          <a:spcPct val="0"/>
        </a:spcBef>
        <a:spcAft>
          <a:spcPct val="0"/>
        </a:spcAft>
        <a:defRPr sz="2600" b="1">
          <a:solidFill>
            <a:schemeClr val="bg1"/>
          </a:solidFill>
          <a:latin typeface="Tahoma" pitchFamily="34" charset="0"/>
          <a:cs typeface="Tahoma" pitchFamily="34" charset="0"/>
        </a:defRPr>
      </a:lvl2pPr>
      <a:lvl3pPr algn="r" rtl="1" eaLnBrk="0" fontAlgn="base" hangingPunct="0">
        <a:spcBef>
          <a:spcPct val="0"/>
        </a:spcBef>
        <a:spcAft>
          <a:spcPct val="0"/>
        </a:spcAft>
        <a:defRPr sz="2600" b="1">
          <a:solidFill>
            <a:schemeClr val="bg1"/>
          </a:solidFill>
          <a:latin typeface="Tahoma" pitchFamily="34" charset="0"/>
          <a:cs typeface="Tahoma" pitchFamily="34" charset="0"/>
        </a:defRPr>
      </a:lvl3pPr>
      <a:lvl4pPr algn="r" rtl="1" eaLnBrk="0" fontAlgn="base" hangingPunct="0">
        <a:spcBef>
          <a:spcPct val="0"/>
        </a:spcBef>
        <a:spcAft>
          <a:spcPct val="0"/>
        </a:spcAft>
        <a:defRPr sz="2600" b="1">
          <a:solidFill>
            <a:schemeClr val="bg1"/>
          </a:solidFill>
          <a:latin typeface="Tahoma" pitchFamily="34" charset="0"/>
          <a:cs typeface="Tahoma" pitchFamily="34" charset="0"/>
        </a:defRPr>
      </a:lvl4pPr>
      <a:lvl5pPr algn="r" rtl="1" eaLnBrk="0" fontAlgn="base" hangingPunct="0">
        <a:spcBef>
          <a:spcPct val="0"/>
        </a:spcBef>
        <a:spcAft>
          <a:spcPct val="0"/>
        </a:spcAft>
        <a:defRPr sz="2600" b="1">
          <a:solidFill>
            <a:schemeClr val="bg1"/>
          </a:solidFill>
          <a:latin typeface="Tahoma" pitchFamily="34" charset="0"/>
          <a:cs typeface="Tahoma" pitchFamily="34" charset="0"/>
        </a:defRPr>
      </a:lvl5pPr>
      <a:lvl6pPr marL="457200" algn="r" rtl="1" fontAlgn="base">
        <a:spcBef>
          <a:spcPct val="0"/>
        </a:spcBef>
        <a:spcAft>
          <a:spcPct val="0"/>
        </a:spcAft>
        <a:defRPr sz="2600" b="1">
          <a:solidFill>
            <a:srgbClr val="21409A"/>
          </a:solidFill>
          <a:latin typeface="Tahoma" pitchFamily="34" charset="0"/>
          <a:cs typeface="Tahoma" pitchFamily="34" charset="0"/>
        </a:defRPr>
      </a:lvl6pPr>
      <a:lvl7pPr marL="914400" algn="r" rtl="1" fontAlgn="base">
        <a:spcBef>
          <a:spcPct val="0"/>
        </a:spcBef>
        <a:spcAft>
          <a:spcPct val="0"/>
        </a:spcAft>
        <a:defRPr sz="2600" b="1">
          <a:solidFill>
            <a:srgbClr val="21409A"/>
          </a:solidFill>
          <a:latin typeface="Tahoma" pitchFamily="34" charset="0"/>
          <a:cs typeface="Tahoma" pitchFamily="34" charset="0"/>
        </a:defRPr>
      </a:lvl7pPr>
      <a:lvl8pPr marL="1371600" algn="r" rtl="1" fontAlgn="base">
        <a:spcBef>
          <a:spcPct val="0"/>
        </a:spcBef>
        <a:spcAft>
          <a:spcPct val="0"/>
        </a:spcAft>
        <a:defRPr sz="2600" b="1">
          <a:solidFill>
            <a:srgbClr val="21409A"/>
          </a:solidFill>
          <a:latin typeface="Tahoma" pitchFamily="34" charset="0"/>
          <a:cs typeface="Tahoma" pitchFamily="34" charset="0"/>
        </a:defRPr>
      </a:lvl8pPr>
      <a:lvl9pPr marL="1828800" algn="r" rtl="1" fontAlgn="base">
        <a:spcBef>
          <a:spcPct val="0"/>
        </a:spcBef>
        <a:spcAft>
          <a:spcPct val="0"/>
        </a:spcAft>
        <a:defRPr sz="2600" b="1">
          <a:solidFill>
            <a:srgbClr val="21409A"/>
          </a:solidFill>
          <a:latin typeface="Tahoma" pitchFamily="34" charset="0"/>
          <a:cs typeface="Tahoma" pitchFamily="34" charset="0"/>
        </a:defRPr>
      </a:lvl9pPr>
    </p:titleStyle>
    <p:bodyStyle>
      <a:lvl1pPr marL="225425" indent="-225425" algn="r" rtl="1" eaLnBrk="0" fontAlgn="base" hangingPunct="0">
        <a:spcBef>
          <a:spcPct val="20000"/>
        </a:spcBef>
        <a:spcAft>
          <a:spcPct val="0"/>
        </a:spcAft>
        <a:buClr>
          <a:srgbClr val="336699"/>
        </a:buClr>
        <a:buSzPct val="80000"/>
        <a:buFont typeface="Wingdings" pitchFamily="2" charset="2"/>
        <a:buChar char="ç"/>
        <a:defRPr lang="en-US" sz="2400">
          <a:solidFill>
            <a:srgbClr val="333333"/>
          </a:solidFill>
          <a:latin typeface="+mn-lt"/>
          <a:ea typeface="+mn-ea"/>
          <a:cs typeface="+mn-cs"/>
        </a:defRPr>
      </a:lvl1pPr>
      <a:lvl2pPr marL="649288" indent="-225425" algn="r" rtl="1" eaLnBrk="0" fontAlgn="base" hangingPunct="0">
        <a:spcBef>
          <a:spcPct val="20000"/>
        </a:spcBef>
        <a:spcAft>
          <a:spcPct val="0"/>
        </a:spcAft>
        <a:buClr>
          <a:srgbClr val="336699"/>
        </a:buClr>
        <a:buSzPct val="80000"/>
        <a:buFont typeface="Wingdings" pitchFamily="2" charset="2"/>
        <a:buChar char="ç"/>
        <a:defRPr lang="en-US" sz="2200">
          <a:solidFill>
            <a:srgbClr val="333333"/>
          </a:solidFill>
          <a:latin typeface="+mn-lt"/>
          <a:cs typeface="+mn-cs"/>
        </a:defRPr>
      </a:lvl2pPr>
      <a:lvl3pPr marL="1046163" indent="-238125" algn="r" rtl="1" eaLnBrk="0" fontAlgn="base" hangingPunct="0">
        <a:spcBef>
          <a:spcPct val="20000"/>
        </a:spcBef>
        <a:spcAft>
          <a:spcPct val="0"/>
        </a:spcAft>
        <a:buClr>
          <a:srgbClr val="336699"/>
        </a:buClr>
        <a:buSzPct val="80000"/>
        <a:buFont typeface="Wingdings" pitchFamily="2" charset="2"/>
        <a:buChar char="ç"/>
        <a:defRPr lang="en-US" sz="2200">
          <a:solidFill>
            <a:srgbClr val="333333"/>
          </a:solidFill>
          <a:latin typeface="+mn-lt"/>
          <a:cs typeface="+mn-cs"/>
        </a:defRPr>
      </a:lvl3pPr>
      <a:lvl4pPr marL="1662113" indent="-228600" algn="r" rtl="1" eaLnBrk="0" fontAlgn="base" hangingPunct="0">
        <a:spcBef>
          <a:spcPct val="20000"/>
        </a:spcBef>
        <a:spcAft>
          <a:spcPct val="0"/>
        </a:spcAft>
        <a:buClr>
          <a:srgbClr val="336699"/>
        </a:buClr>
        <a:buSzPct val="80000"/>
        <a:buFont typeface="Wingdings" pitchFamily="2" charset="2"/>
        <a:buChar char="ç"/>
        <a:defRPr lang="en-US" sz="2200">
          <a:solidFill>
            <a:srgbClr val="333333"/>
          </a:solidFill>
          <a:latin typeface="+mn-lt"/>
          <a:cs typeface="+mn-cs"/>
        </a:defRPr>
      </a:lvl4pPr>
      <a:lvl5pPr marL="2070100" indent="-228600" algn="r" rtl="1" eaLnBrk="0" fontAlgn="base" hangingPunct="0">
        <a:spcBef>
          <a:spcPct val="20000"/>
        </a:spcBef>
        <a:spcAft>
          <a:spcPct val="0"/>
        </a:spcAft>
        <a:buClr>
          <a:srgbClr val="336699"/>
        </a:buClr>
        <a:buSzPct val="80000"/>
        <a:buFont typeface="Wingdings" pitchFamily="2" charset="2"/>
        <a:buChar char="ç"/>
        <a:defRPr lang="en-US" sz="2200">
          <a:solidFill>
            <a:srgbClr val="333333"/>
          </a:solidFill>
          <a:latin typeface="+mn-lt"/>
          <a:cs typeface="+mn-cs"/>
        </a:defRPr>
      </a:lvl5pPr>
      <a:lvl6pPr marL="2527300" indent="-228600" algn="r" rtl="1" fontAlgn="base">
        <a:spcBef>
          <a:spcPct val="20000"/>
        </a:spcBef>
        <a:spcAft>
          <a:spcPct val="0"/>
        </a:spcAft>
        <a:buClr>
          <a:srgbClr val="336699"/>
        </a:buClr>
        <a:buSzPct val="80000"/>
        <a:buFont typeface="Wingdings" pitchFamily="2" charset="2"/>
        <a:buChar char="ç"/>
        <a:defRPr sz="2200">
          <a:solidFill>
            <a:srgbClr val="333333"/>
          </a:solidFill>
          <a:latin typeface="+mn-lt"/>
          <a:cs typeface="+mn-cs"/>
        </a:defRPr>
      </a:lvl6pPr>
      <a:lvl7pPr marL="2984500" indent="-228600" algn="r" rtl="1" fontAlgn="base">
        <a:spcBef>
          <a:spcPct val="20000"/>
        </a:spcBef>
        <a:spcAft>
          <a:spcPct val="0"/>
        </a:spcAft>
        <a:buClr>
          <a:srgbClr val="336699"/>
        </a:buClr>
        <a:buSzPct val="80000"/>
        <a:buFont typeface="Wingdings" pitchFamily="2" charset="2"/>
        <a:buChar char="ç"/>
        <a:defRPr sz="2200">
          <a:solidFill>
            <a:srgbClr val="333333"/>
          </a:solidFill>
          <a:latin typeface="+mn-lt"/>
          <a:cs typeface="+mn-cs"/>
        </a:defRPr>
      </a:lvl7pPr>
      <a:lvl8pPr marL="3441700" indent="-228600" algn="r" rtl="1" fontAlgn="base">
        <a:spcBef>
          <a:spcPct val="20000"/>
        </a:spcBef>
        <a:spcAft>
          <a:spcPct val="0"/>
        </a:spcAft>
        <a:buClr>
          <a:srgbClr val="336699"/>
        </a:buClr>
        <a:buSzPct val="80000"/>
        <a:buFont typeface="Wingdings" pitchFamily="2" charset="2"/>
        <a:buChar char="ç"/>
        <a:defRPr sz="2200">
          <a:solidFill>
            <a:srgbClr val="333333"/>
          </a:solidFill>
          <a:latin typeface="+mn-lt"/>
          <a:cs typeface="+mn-cs"/>
        </a:defRPr>
      </a:lvl8pPr>
      <a:lvl9pPr marL="3898900" indent="-228600" algn="r" rtl="1" fontAlgn="base">
        <a:spcBef>
          <a:spcPct val="20000"/>
        </a:spcBef>
        <a:spcAft>
          <a:spcPct val="0"/>
        </a:spcAft>
        <a:buClr>
          <a:srgbClr val="336699"/>
        </a:buClr>
        <a:buSzPct val="80000"/>
        <a:buFont typeface="Wingdings" pitchFamily="2" charset="2"/>
        <a:buChar char="ç"/>
        <a:defRPr sz="2200">
          <a:solidFill>
            <a:srgbClr val="333333"/>
          </a:solidFill>
          <a:latin typeface="+mn-lt"/>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מציין מיקום של כותרת 1">
            <a:extLst>
              <a:ext uri="{FF2B5EF4-FFF2-40B4-BE49-F238E27FC236}">
                <a16:creationId xmlns:a16="http://schemas.microsoft.com/office/drawing/2014/main" id="{7CBDFFF1-DF68-40C8-8F2C-5E023FFB76E7}"/>
              </a:ext>
            </a:extLst>
          </p:cNvPr>
          <p:cNvSpPr>
            <a:spLocks noGrp="1"/>
          </p:cNvSpPr>
          <p:nvPr>
            <p:ph type="title"/>
          </p:nvPr>
        </p:nvSpPr>
        <p:spPr>
          <a:xfrm>
            <a:off x="628650" y="365126"/>
            <a:ext cx="7886700" cy="1325563"/>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0E8300A5-F443-4CB4-9643-465508EE08F8}"/>
              </a:ext>
            </a:extLst>
          </p:cNvPr>
          <p:cNvSpPr>
            <a:spLocks noGrp="1"/>
          </p:cNvSpPr>
          <p:nvPr>
            <p:ph type="body" idx="1"/>
          </p:nvPr>
        </p:nvSpPr>
        <p:spPr>
          <a:xfrm>
            <a:off x="628650" y="1825625"/>
            <a:ext cx="7886700" cy="4351338"/>
          </a:xfrm>
          <a:prstGeom prst="rect">
            <a:avLst/>
          </a:prstGeom>
        </p:spPr>
        <p:txBody>
          <a:bodyPr vert="horz" lIns="91440" tIns="45720" rIns="91440" bIns="45720" rtlCol="1">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FA727E64-2614-486F-85FB-96BDFFF4FD44}"/>
              </a:ext>
            </a:extLst>
          </p:cNvPr>
          <p:cNvSpPr>
            <a:spLocks noGrp="1"/>
          </p:cNvSpPr>
          <p:nvPr>
            <p:ph type="dt" sz="half" idx="2"/>
          </p:nvPr>
        </p:nvSpPr>
        <p:spPr>
          <a:xfrm>
            <a:off x="6457950" y="6356351"/>
            <a:ext cx="2057400" cy="365125"/>
          </a:xfrm>
          <a:prstGeom prst="rect">
            <a:avLst/>
          </a:prstGeom>
        </p:spPr>
        <p:txBody>
          <a:bodyPr vert="horz" lIns="91440" tIns="45720" rIns="91440" bIns="45720" rtlCol="1" anchor="ctr"/>
          <a:lstStyle>
            <a:lvl1pPr algn="r">
              <a:defRPr sz="900">
                <a:solidFill>
                  <a:schemeClr val="tx1">
                    <a:tint val="75000"/>
                  </a:schemeClr>
                </a:solidFill>
              </a:defRPr>
            </a:lvl1pPr>
          </a:lstStyle>
          <a:p>
            <a:fld id="{47A25AFC-CFEB-4E94-8486-A32DFC9D7ADF}" type="datetimeFigureOut">
              <a:rPr lang="he-IL" smtClean="0"/>
              <a:pPr/>
              <a:t>כ"ז/תשרי/תשע"ח</a:t>
            </a:fld>
            <a:endParaRPr lang="he-IL"/>
          </a:p>
        </p:txBody>
      </p:sp>
      <p:sp>
        <p:nvSpPr>
          <p:cNvPr id="5" name="מציין מיקום של כותרת תחתונה 4">
            <a:extLst>
              <a:ext uri="{FF2B5EF4-FFF2-40B4-BE49-F238E27FC236}">
                <a16:creationId xmlns:a16="http://schemas.microsoft.com/office/drawing/2014/main" id="{4B9097DD-32E9-4928-9C60-0DC41DC066A7}"/>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1" anchor="ctr"/>
          <a:lstStyle>
            <a:lvl1pPr algn="ctr">
              <a:defRPr sz="900">
                <a:solidFill>
                  <a:schemeClr val="tx1">
                    <a:tint val="75000"/>
                  </a:schemeClr>
                </a:solidFill>
              </a:defRPr>
            </a:lvl1pPr>
          </a:lstStyle>
          <a:p>
            <a:endParaRPr lang="he-IL"/>
          </a:p>
        </p:txBody>
      </p:sp>
      <p:sp>
        <p:nvSpPr>
          <p:cNvPr id="6" name="מציין מיקום של מספר שקופית 5">
            <a:extLst>
              <a:ext uri="{FF2B5EF4-FFF2-40B4-BE49-F238E27FC236}">
                <a16:creationId xmlns:a16="http://schemas.microsoft.com/office/drawing/2014/main" id="{C05D5F75-E959-4B9D-8609-CF9EB0D2D557}"/>
              </a:ext>
            </a:extLst>
          </p:cNvPr>
          <p:cNvSpPr>
            <a:spLocks noGrp="1"/>
          </p:cNvSpPr>
          <p:nvPr>
            <p:ph type="sldNum" sz="quarter" idx="4"/>
          </p:nvPr>
        </p:nvSpPr>
        <p:spPr>
          <a:xfrm>
            <a:off x="628650" y="6356351"/>
            <a:ext cx="2057400" cy="365125"/>
          </a:xfrm>
          <a:prstGeom prst="rect">
            <a:avLst/>
          </a:prstGeom>
        </p:spPr>
        <p:txBody>
          <a:bodyPr vert="horz" lIns="91440" tIns="45720" rIns="91440" bIns="45720" rtlCol="1" anchor="ctr"/>
          <a:lstStyle>
            <a:lvl1pPr algn="l">
              <a:defRPr sz="900">
                <a:solidFill>
                  <a:schemeClr val="tx1">
                    <a:tint val="75000"/>
                  </a:schemeClr>
                </a:solidFill>
              </a:defRPr>
            </a:lvl1pPr>
          </a:lstStyle>
          <a:p>
            <a:fld id="{4218F6C7-1F85-4762-BEEA-7E18D1BEAE87}" type="slidenum">
              <a:rPr lang="he-IL" smtClean="0"/>
              <a:pPr/>
              <a:t>‹#›</a:t>
            </a:fld>
            <a:endParaRPr lang="he-IL"/>
          </a:p>
        </p:txBody>
      </p:sp>
    </p:spTree>
    <p:extLst>
      <p:ext uri="{BB962C8B-B14F-4D97-AF65-F5344CB8AC3E}">
        <p14:creationId xmlns:p14="http://schemas.microsoft.com/office/powerpoint/2010/main" val="670702407"/>
      </p:ext>
    </p:extLst>
  </p:cSld>
  <p:clrMap bg1="lt1" tx1="dk1" bg2="lt2" tx2="dk2" accent1="accent1" accent2="accent2" accent3="accent3" accent4="accent4" accent5="accent5" accent6="accent6" hlink="hlink" folHlink="folHlink"/>
  <p:sldLayoutIdLst>
    <p:sldLayoutId id="2147483909" r:id="rId1"/>
    <p:sldLayoutId id="2147483910" r:id="rId2"/>
    <p:sldLayoutId id="2147483911" r:id="rId3"/>
    <p:sldLayoutId id="2147483912" r:id="rId4"/>
    <p:sldLayoutId id="2147483913" r:id="rId5"/>
    <p:sldLayoutId id="2147483914" r:id="rId6"/>
    <p:sldLayoutId id="2147483915" r:id="rId7"/>
    <p:sldLayoutId id="2147483916" r:id="rId8"/>
    <p:sldLayoutId id="2147483917" r:id="rId9"/>
    <p:sldLayoutId id="2147483918" r:id="rId10"/>
    <p:sldLayoutId id="2147483919" r:id="rId11"/>
    <p:sldLayoutId id="2147483920" r:id="rId12"/>
    <p:sldLayoutId id="2147483921" r:id="rId13"/>
    <p:sldLayoutId id="2147483891" r:id="rId14"/>
    <p:sldLayoutId id="2147483892" r:id="rId15"/>
    <p:sldLayoutId id="2147483893" r:id="rId16"/>
    <p:sldLayoutId id="2147483894" r:id="rId17"/>
    <p:sldLayoutId id="2147483895" r:id="rId18"/>
    <p:sldLayoutId id="2147483896" r:id="rId19"/>
    <p:sldLayoutId id="2147483897" r:id="rId20"/>
    <p:sldLayoutId id="2147483898" r:id="rId21"/>
    <p:sldLayoutId id="2147483899" r:id="rId22"/>
    <p:sldLayoutId id="2147483900" r:id="rId23"/>
    <p:sldLayoutId id="2147483901" r:id="rId24"/>
    <p:sldLayoutId id="2147483902" r:id="rId25"/>
  </p:sldLayoutIdLst>
  <p:transition>
    <p:fade/>
  </p:transition>
  <p:txStyles>
    <p:titleStyle>
      <a:lvl1pPr algn="r" defTabSz="685800" rtl="1"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r" defTabSz="685800" rtl="1"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r" defTabSz="685800" rtl="1"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r" defTabSz="685800" rtl="1"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he-IL"/>
      </a:defPPr>
      <a:lvl1pPr marL="0" algn="r" defTabSz="685800" rtl="1" eaLnBrk="1" latinLnBrk="0" hangingPunct="1">
        <a:defRPr sz="1350" kern="1200">
          <a:solidFill>
            <a:schemeClr val="tx1"/>
          </a:solidFill>
          <a:latin typeface="+mn-lt"/>
          <a:ea typeface="+mn-ea"/>
          <a:cs typeface="+mn-cs"/>
        </a:defRPr>
      </a:lvl1pPr>
      <a:lvl2pPr marL="342900" algn="r" defTabSz="685800" rtl="1" eaLnBrk="1" latinLnBrk="0" hangingPunct="1">
        <a:defRPr sz="1350" kern="1200">
          <a:solidFill>
            <a:schemeClr val="tx1"/>
          </a:solidFill>
          <a:latin typeface="+mn-lt"/>
          <a:ea typeface="+mn-ea"/>
          <a:cs typeface="+mn-cs"/>
        </a:defRPr>
      </a:lvl2pPr>
      <a:lvl3pPr marL="685800" algn="r" defTabSz="685800" rtl="1" eaLnBrk="1" latinLnBrk="0" hangingPunct="1">
        <a:defRPr sz="1350" kern="1200">
          <a:solidFill>
            <a:schemeClr val="tx1"/>
          </a:solidFill>
          <a:latin typeface="+mn-lt"/>
          <a:ea typeface="+mn-ea"/>
          <a:cs typeface="+mn-cs"/>
        </a:defRPr>
      </a:lvl3pPr>
      <a:lvl4pPr marL="1028700" algn="r" defTabSz="685800" rtl="1" eaLnBrk="1" latinLnBrk="0" hangingPunct="1">
        <a:defRPr sz="1350" kern="1200">
          <a:solidFill>
            <a:schemeClr val="tx1"/>
          </a:solidFill>
          <a:latin typeface="+mn-lt"/>
          <a:ea typeface="+mn-ea"/>
          <a:cs typeface="+mn-cs"/>
        </a:defRPr>
      </a:lvl4pPr>
      <a:lvl5pPr marL="1371600" algn="r" defTabSz="685800" rtl="1" eaLnBrk="1" latinLnBrk="0" hangingPunct="1">
        <a:defRPr sz="1350" kern="1200">
          <a:solidFill>
            <a:schemeClr val="tx1"/>
          </a:solidFill>
          <a:latin typeface="+mn-lt"/>
          <a:ea typeface="+mn-ea"/>
          <a:cs typeface="+mn-cs"/>
        </a:defRPr>
      </a:lvl5pPr>
      <a:lvl6pPr marL="1714500" algn="r" defTabSz="685800" rtl="1" eaLnBrk="1" latinLnBrk="0" hangingPunct="1">
        <a:defRPr sz="1350" kern="1200">
          <a:solidFill>
            <a:schemeClr val="tx1"/>
          </a:solidFill>
          <a:latin typeface="+mn-lt"/>
          <a:ea typeface="+mn-ea"/>
          <a:cs typeface="+mn-cs"/>
        </a:defRPr>
      </a:lvl6pPr>
      <a:lvl7pPr marL="2057400" algn="r" defTabSz="685800" rtl="1" eaLnBrk="1" latinLnBrk="0" hangingPunct="1">
        <a:defRPr sz="1350" kern="1200">
          <a:solidFill>
            <a:schemeClr val="tx1"/>
          </a:solidFill>
          <a:latin typeface="+mn-lt"/>
          <a:ea typeface="+mn-ea"/>
          <a:cs typeface="+mn-cs"/>
        </a:defRPr>
      </a:lvl7pPr>
      <a:lvl8pPr marL="2400300" algn="r" defTabSz="685800" rtl="1" eaLnBrk="1" latinLnBrk="0" hangingPunct="1">
        <a:defRPr sz="1350" kern="1200">
          <a:solidFill>
            <a:schemeClr val="tx1"/>
          </a:solidFill>
          <a:latin typeface="+mn-lt"/>
          <a:ea typeface="+mn-ea"/>
          <a:cs typeface="+mn-cs"/>
        </a:defRPr>
      </a:lvl8pPr>
      <a:lvl9pPr marL="2743200" algn="r" defTabSz="685800" rtl="1"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6.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7.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7.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7.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7.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7.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7.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27.xml"/><Relationship Id="rId4" Type="http://schemas.openxmlformats.org/officeDocument/2006/relationships/image" Target="../media/image11.jpeg"/></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27.xml"/><Relationship Id="rId5" Type="http://schemas.openxmlformats.org/officeDocument/2006/relationships/image" Target="../media/image13.png"/><Relationship Id="rId4" Type="http://schemas.openxmlformats.org/officeDocument/2006/relationships/image" Target="../media/image12.jpeg"/></Relationships>
</file>

<file path=ppt/slides/_rels/slide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0.png"/><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he.wikipedia.org/w/index.php?title=%D7%95%D7%95._%D7%A6'%D7%90%D7%9F_%D7%A7%D7%99%D7%9D&amp;action=edit&amp;redlink=1" TargetMode="External"/><Relationship Id="rId2" Type="http://schemas.openxmlformats.org/officeDocument/2006/relationships/notesSlide" Target="../notesSlides/notesSlide5.xml"/><Relationship Id="rId1" Type="http://schemas.openxmlformats.org/officeDocument/2006/relationships/slideLayout" Target="../slideLayouts/slideLayout27.xml"/><Relationship Id="rId5" Type="http://schemas.openxmlformats.org/officeDocument/2006/relationships/image" Target="../media/image10.png"/><Relationship Id="rId4" Type="http://schemas.openxmlformats.org/officeDocument/2006/relationships/hyperlink" Target="https://he.wikipedia.org/w/index.php?title=%D7%A8%D7%A0%D7%94_%D7%9E%D7%90%D7%95%D7%91%D7%95%D7%A8%D7%9F&amp;action=edit&amp;redlink=1"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7.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27.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1"/>
          </p:nvPr>
        </p:nvSpPr>
        <p:spPr/>
        <p:txBody>
          <a:bodyPr>
            <a:normAutofit fontScale="25000" lnSpcReduction="20000"/>
          </a:bodyPr>
          <a:lstStyle/>
          <a:p>
            <a:pPr algn="ctr">
              <a:lnSpc>
                <a:spcPct val="150000"/>
              </a:lnSpc>
            </a:pPr>
            <a:r>
              <a:rPr lang="he-IL" sz="5600" dirty="0">
                <a:solidFill>
                  <a:schemeClr val="tx1">
                    <a:lumMod val="65000"/>
                    <a:lumOff val="35000"/>
                  </a:schemeClr>
                </a:solidFill>
              </a:rPr>
              <a:t>אוקטובר  2017</a:t>
            </a:r>
          </a:p>
          <a:p>
            <a:pPr algn="ctr">
              <a:lnSpc>
                <a:spcPct val="150000"/>
              </a:lnSpc>
            </a:pPr>
            <a:r>
              <a:rPr lang="he-IL" sz="9000" b="1" dirty="0">
                <a:solidFill>
                  <a:schemeClr val="accent1">
                    <a:lumMod val="75000"/>
                  </a:schemeClr>
                </a:solidFill>
              </a:rPr>
              <a:t>ורד קרין</a:t>
            </a:r>
          </a:p>
          <a:p>
            <a:pPr algn="ctr">
              <a:lnSpc>
                <a:spcPct val="150000"/>
              </a:lnSpc>
            </a:pPr>
            <a:r>
              <a:rPr lang="he-IL" sz="7200" b="1" dirty="0">
                <a:solidFill>
                  <a:schemeClr val="accent1">
                    <a:lumMod val="75000"/>
                  </a:schemeClr>
                </a:solidFill>
              </a:rPr>
              <a:t>מנהלת השקעות ראשית </a:t>
            </a:r>
          </a:p>
        </p:txBody>
      </p:sp>
      <p:sp>
        <p:nvSpPr>
          <p:cNvPr id="5" name="כותרת 1"/>
          <p:cNvSpPr txBox="1">
            <a:spLocks/>
          </p:cNvSpPr>
          <p:nvPr/>
        </p:nvSpPr>
        <p:spPr>
          <a:xfrm>
            <a:off x="395536" y="1255960"/>
            <a:ext cx="8229600" cy="465535"/>
          </a:xfrm>
          <a:prstGeom prst="rect">
            <a:avLst/>
          </a:prstGeom>
        </p:spPr>
        <p:txBody>
          <a:bodyPr anchor="b"/>
          <a:lstStyle>
            <a:lvl1pPr algn="ctr" defTabSz="914400" rtl="1" eaLnBrk="1" latinLnBrk="0" hangingPunct="1">
              <a:spcBef>
                <a:spcPct val="0"/>
              </a:spcBef>
              <a:buNone/>
              <a:defRPr sz="1600" kern="1200">
                <a:solidFill>
                  <a:srgbClr val="D9D9D9"/>
                </a:solidFill>
                <a:latin typeface="Tahoma" panose="020B0604030504040204" pitchFamily="34" charset="0"/>
                <a:ea typeface="Tahoma" panose="020B0604030504040204" pitchFamily="34" charset="0"/>
                <a:cs typeface="Tahoma" panose="020B0604030504040204" pitchFamily="34" charset="0"/>
              </a:defRPr>
            </a:lvl1pPr>
          </a:lstStyle>
          <a:p>
            <a:r>
              <a:rPr lang="he-IL" sz="3600" b="1" dirty="0">
                <a:solidFill>
                  <a:schemeClr val="accent1">
                    <a:lumMod val="75000"/>
                  </a:schemeClr>
                </a:solidFill>
              </a:rPr>
              <a:t>סוגיות נבחרות בניתוח אשראי</a:t>
            </a:r>
          </a:p>
        </p:txBody>
      </p:sp>
      <p:grpSp>
        <p:nvGrpSpPr>
          <p:cNvPr id="8" name="Group 24">
            <a:extLst>
              <a:ext uri="{FF2B5EF4-FFF2-40B4-BE49-F238E27FC236}">
                <a16:creationId xmlns:a16="http://schemas.microsoft.com/office/drawing/2014/main" id="{FD37E804-E57D-4955-9FE3-53ABBDF66E28}"/>
              </a:ext>
            </a:extLst>
          </p:cNvPr>
          <p:cNvGrpSpPr/>
          <p:nvPr/>
        </p:nvGrpSpPr>
        <p:grpSpPr>
          <a:xfrm>
            <a:off x="2627784" y="3965261"/>
            <a:ext cx="4404758" cy="2903830"/>
            <a:chOff x="1561425" y="357166"/>
            <a:chExt cx="3235857" cy="1568251"/>
          </a:xfrm>
        </p:grpSpPr>
        <p:sp>
          <p:nvSpPr>
            <p:cNvPr id="9" name="Snip Single Corner Rectangle 18">
              <a:extLst>
                <a:ext uri="{FF2B5EF4-FFF2-40B4-BE49-F238E27FC236}">
                  <a16:creationId xmlns:a16="http://schemas.microsoft.com/office/drawing/2014/main" id="{FA9D94B6-9CF6-4A19-B6DD-CBCD68EEADDC}"/>
                </a:ext>
              </a:extLst>
            </p:cNvPr>
            <p:cNvSpPr/>
            <p:nvPr/>
          </p:nvSpPr>
          <p:spPr>
            <a:xfrm rot="16200000">
              <a:off x="1681898" y="316216"/>
              <a:ext cx="920326" cy="1002226"/>
            </a:xfrm>
            <a:prstGeom prst="snip1Rect">
              <a:avLst>
                <a:gd name="adj" fmla="val 50000"/>
              </a:avLst>
            </a:prstGeom>
            <a:solidFill>
              <a:srgbClr val="16335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solidFill>
                  <a:schemeClr val="tx1"/>
                </a:solidFill>
              </a:endParaRPr>
            </a:p>
          </p:txBody>
        </p:sp>
        <p:sp>
          <p:nvSpPr>
            <p:cNvPr id="10" name="Title 1">
              <a:extLst>
                <a:ext uri="{FF2B5EF4-FFF2-40B4-BE49-F238E27FC236}">
                  <a16:creationId xmlns:a16="http://schemas.microsoft.com/office/drawing/2014/main" id="{023A24F4-DCF8-47F2-BE56-ED393A5EB8C7}"/>
                </a:ext>
              </a:extLst>
            </p:cNvPr>
            <p:cNvSpPr txBox="1">
              <a:spLocks/>
            </p:cNvSpPr>
            <p:nvPr/>
          </p:nvSpPr>
          <p:spPr>
            <a:xfrm>
              <a:off x="1561425" y="1282475"/>
              <a:ext cx="3235857" cy="642942"/>
            </a:xfrm>
            <a:prstGeom prst="rect">
              <a:avLst/>
            </a:prstGeom>
          </p:spPr>
          <p:txBody>
            <a:bodyPr vert="horz" lIns="91440" tIns="45720" rIns="91440" bIns="45720" rtlCol="1" anchor="ctr">
              <a:normAutofit/>
            </a:bodyPr>
            <a:lstStyle/>
            <a:p>
              <a:pPr algn="l">
                <a:spcBef>
                  <a:spcPct val="0"/>
                </a:spcBef>
                <a:defRPr/>
              </a:pPr>
              <a:r>
                <a:rPr kumimoji="0" lang="en-US" sz="3600" b="1" i="0" u="none" strike="noStrike" kern="1200" cap="none" normalizeH="0" noProof="0" dirty="0">
                  <a:ln>
                    <a:noFill/>
                  </a:ln>
                  <a:solidFill>
                    <a:srgbClr val="111111"/>
                  </a:solidFill>
                  <a:effectLst/>
                  <a:uLnTx/>
                  <a:uFillTx/>
                  <a:latin typeface="Copperplate Gothic Bold" panose="020E0705020206020404" pitchFamily="34" charset="0"/>
                  <a:ea typeface="+mj-ea"/>
                  <a:cs typeface="David" panose="020E0502060401010101" pitchFamily="34" charset="-79"/>
                </a:rPr>
                <a:t>ARBEL</a:t>
              </a:r>
              <a:r>
                <a:rPr kumimoji="0" lang="en-US" sz="3600" i="0" u="none" strike="noStrike" kern="1200" cap="none" normalizeH="0" noProof="0" dirty="0">
                  <a:ln>
                    <a:noFill/>
                  </a:ln>
                  <a:solidFill>
                    <a:srgbClr val="111111"/>
                  </a:solidFill>
                  <a:effectLst/>
                  <a:uLnTx/>
                  <a:uFillTx/>
                  <a:latin typeface="Copperplate Gothic Bold" panose="020E0705020206020404" pitchFamily="34" charset="0"/>
                  <a:ea typeface="+mj-ea"/>
                  <a:cs typeface="David" panose="020E0502060401010101" pitchFamily="34" charset="-79"/>
                </a:rPr>
                <a:t> </a:t>
              </a:r>
              <a:r>
                <a:rPr lang="en-US" sz="3600" spc="-150" dirty="0">
                  <a:solidFill>
                    <a:srgbClr val="111111"/>
                  </a:solidFill>
                  <a:latin typeface="Copperplate Gothic Bold" panose="020E0705020206020404" pitchFamily="34" charset="0"/>
                  <a:cs typeface="David" panose="020E0502060401010101" pitchFamily="34" charset="-79"/>
                </a:rPr>
                <a:t>finance</a:t>
              </a:r>
              <a:endParaRPr lang="he-IL" sz="3600" spc="-150" dirty="0">
                <a:solidFill>
                  <a:srgbClr val="111111"/>
                </a:solidFill>
                <a:latin typeface="Copperplate Gothic Bold" panose="020E0705020206020404" pitchFamily="34" charset="0"/>
                <a:cs typeface="David" panose="020E0502060401010101" pitchFamily="34" charset="-79"/>
              </a:endParaRPr>
            </a:p>
            <a:p>
              <a:pPr marL="0" marR="0" lvl="0" indent="0" algn="l" defTabSz="914400" rtl="1" eaLnBrk="1" fontAlgn="auto" latinLnBrk="0" hangingPunct="1">
                <a:lnSpc>
                  <a:spcPct val="100000"/>
                </a:lnSpc>
                <a:spcBef>
                  <a:spcPct val="0"/>
                </a:spcBef>
                <a:spcAft>
                  <a:spcPts val="0"/>
                </a:spcAft>
                <a:buClrTx/>
                <a:buSzTx/>
                <a:buFontTx/>
                <a:buNone/>
                <a:tabLst/>
                <a:defRPr/>
              </a:pPr>
              <a:endParaRPr kumimoji="0" lang="he-IL" sz="4400" i="0" u="none" strike="noStrike" kern="1200" cap="none" normalizeH="0" noProof="0" dirty="0">
                <a:ln>
                  <a:noFill/>
                </a:ln>
                <a:solidFill>
                  <a:srgbClr val="111111"/>
                </a:solidFill>
                <a:effectLst/>
                <a:uLnTx/>
                <a:uFillTx/>
                <a:latin typeface="BankGothic Lt BT" pitchFamily="34" charset="0"/>
                <a:ea typeface="+mj-ea"/>
                <a:cs typeface="Arial" pitchFamily="34" charset="0"/>
              </a:endParaRPr>
            </a:p>
          </p:txBody>
        </p:sp>
        <p:sp>
          <p:nvSpPr>
            <p:cNvPr id="11" name="Snip Single Corner Rectangle 22">
              <a:extLst>
                <a:ext uri="{FF2B5EF4-FFF2-40B4-BE49-F238E27FC236}">
                  <a16:creationId xmlns:a16="http://schemas.microsoft.com/office/drawing/2014/main" id="{6B1F4501-B77D-4A1D-B7AD-D465812EED68}"/>
                </a:ext>
              </a:extLst>
            </p:cNvPr>
            <p:cNvSpPr/>
            <p:nvPr/>
          </p:nvSpPr>
          <p:spPr>
            <a:xfrm>
              <a:off x="2760520" y="571480"/>
              <a:ext cx="1699715" cy="714380"/>
            </a:xfrm>
            <a:prstGeom prst="snip1Rect">
              <a:avLst>
                <a:gd name="adj" fmla="val 50000"/>
              </a:avLst>
            </a:prstGeom>
            <a:solidFill>
              <a:srgbClr val="24538C"/>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solidFill>
                  <a:schemeClr val="tx1"/>
                </a:solidFill>
              </a:endParaRPr>
            </a:p>
          </p:txBody>
        </p:sp>
      </p:gr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a:t>מקורות לפירעון אשראי</a:t>
            </a:r>
          </a:p>
        </p:txBody>
      </p:sp>
      <p:pic>
        <p:nvPicPr>
          <p:cNvPr id="10" name="תמונה 9">
            <a:extLst>
              <a:ext uri="{FF2B5EF4-FFF2-40B4-BE49-F238E27FC236}">
                <a16:creationId xmlns:a16="http://schemas.microsoft.com/office/drawing/2014/main" id="{E7864419-1DDF-4CB3-9050-388C4DFA3C49}"/>
              </a:ext>
            </a:extLst>
          </p:cNvPr>
          <p:cNvPicPr>
            <a:picLocks noChangeAspect="1"/>
          </p:cNvPicPr>
          <p:nvPr/>
        </p:nvPicPr>
        <p:blipFill>
          <a:blip r:embed="rId3" cstate="print"/>
          <a:stretch>
            <a:fillRect/>
          </a:stretch>
        </p:blipFill>
        <p:spPr>
          <a:xfrm>
            <a:off x="233754" y="274637"/>
            <a:ext cx="1620337" cy="850107"/>
          </a:xfrm>
          <a:prstGeom prst="rect">
            <a:avLst/>
          </a:prstGeom>
          <a:effectLst>
            <a:outerShdw blurRad="50800" dist="38100" dir="5400000" algn="t" rotWithShape="0">
              <a:prstClr val="black">
                <a:alpha val="40000"/>
              </a:prstClr>
            </a:outerShdw>
          </a:effectLst>
        </p:spPr>
      </p:pic>
      <p:sp>
        <p:nvSpPr>
          <p:cNvPr id="7" name="מציין מיקום תוכן 6"/>
          <p:cNvSpPr>
            <a:spLocks noGrp="1"/>
          </p:cNvSpPr>
          <p:nvPr>
            <p:ph idx="1"/>
          </p:nvPr>
        </p:nvSpPr>
        <p:spPr>
          <a:xfrm>
            <a:off x="457200" y="1268761"/>
            <a:ext cx="8507288" cy="4857404"/>
          </a:xfrm>
        </p:spPr>
        <p:txBody>
          <a:bodyPr>
            <a:normAutofit lnSpcReduction="10000"/>
          </a:bodyPr>
          <a:lstStyle/>
          <a:p>
            <a:pPr marL="0" indent="0">
              <a:buNone/>
            </a:pPr>
            <a:endParaRPr lang="he-IL" dirty="0"/>
          </a:p>
          <a:p>
            <a:pPr marL="0" indent="0">
              <a:buNone/>
            </a:pPr>
            <a:endParaRPr lang="he-IL" dirty="0"/>
          </a:p>
          <a:p>
            <a:pPr marL="0" indent="0">
              <a:buNone/>
            </a:pPr>
            <a:endParaRPr lang="he-IL" dirty="0"/>
          </a:p>
          <a:p>
            <a:pPr marL="0" indent="0">
              <a:buNone/>
            </a:pPr>
            <a:endParaRPr lang="he-IL" dirty="0"/>
          </a:p>
          <a:p>
            <a:pPr marL="0" indent="0">
              <a:buNone/>
            </a:pPr>
            <a:endParaRPr lang="he-IL" dirty="0"/>
          </a:p>
          <a:p>
            <a:pPr marL="0" indent="0">
              <a:buNone/>
            </a:pPr>
            <a:endParaRPr lang="he-IL" dirty="0"/>
          </a:p>
          <a:p>
            <a:pPr marL="0" indent="0">
              <a:buNone/>
            </a:pPr>
            <a:endParaRPr lang="he-IL" dirty="0"/>
          </a:p>
          <a:p>
            <a:pPr marL="0" indent="0">
              <a:buNone/>
            </a:pPr>
            <a:endParaRPr lang="he-IL" dirty="0"/>
          </a:p>
          <a:p>
            <a:pPr marL="0" indent="0">
              <a:buNone/>
            </a:pPr>
            <a:endParaRPr lang="he-IL" dirty="0"/>
          </a:p>
          <a:p>
            <a:pPr marL="0" indent="0">
              <a:buNone/>
            </a:pPr>
            <a:endParaRPr lang="he-IL" dirty="0"/>
          </a:p>
          <a:p>
            <a:pPr marL="0" indent="0">
              <a:buNone/>
            </a:pPr>
            <a:endParaRPr lang="he-IL" dirty="0"/>
          </a:p>
          <a:p>
            <a:pPr marL="0" indent="0">
              <a:buNone/>
            </a:pPr>
            <a:endParaRPr lang="he-IL" dirty="0"/>
          </a:p>
          <a:p>
            <a:pPr marL="0" indent="0">
              <a:buNone/>
            </a:pPr>
            <a:endParaRPr lang="he-IL" dirty="0"/>
          </a:p>
          <a:p>
            <a:pPr marL="0" indent="0">
              <a:buNone/>
            </a:pPr>
            <a:r>
              <a:rPr lang="he-IL" dirty="0"/>
              <a:t>מקורות הפירעון יקבעו בהתאם לאופי פעילות הלווה ולענף אליה משתייכת </a:t>
            </a:r>
          </a:p>
          <a:p>
            <a:pPr marL="0" indent="0">
              <a:buNone/>
            </a:pPr>
            <a:endParaRPr lang="he-IL" dirty="0"/>
          </a:p>
        </p:txBody>
      </p:sp>
      <p:sp>
        <p:nvSpPr>
          <p:cNvPr id="8" name="מלבן 7"/>
          <p:cNvSpPr/>
          <p:nvPr/>
        </p:nvSpPr>
        <p:spPr bwMode="auto">
          <a:xfrm>
            <a:off x="2843808" y="2060848"/>
            <a:ext cx="4062274" cy="674862"/>
          </a:xfrm>
          <a:prstGeom prst="rect">
            <a:avLst/>
          </a:prstGeom>
          <a:solidFill>
            <a:srgbClr val="385D8A"/>
          </a:solidFill>
          <a:ln w="3175" algn="ctr">
            <a:noFill/>
            <a:prstDash val="sysDash"/>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he-IL" sz="2400" b="1" dirty="0">
                <a:solidFill>
                  <a:schemeClr val="bg1"/>
                </a:solidFill>
                <a:latin typeface="Segoe UI Semilight" pitchFamily="34" charset="0"/>
                <a:ea typeface="Tahoma" pitchFamily="34" charset="0"/>
                <a:cs typeface="Segoe UI Semilight" pitchFamily="34" charset="0"/>
              </a:rPr>
              <a:t>תזרים </a:t>
            </a:r>
          </a:p>
        </p:txBody>
      </p:sp>
      <p:sp>
        <p:nvSpPr>
          <p:cNvPr id="9" name="מלבן 8"/>
          <p:cNvSpPr/>
          <p:nvPr/>
        </p:nvSpPr>
        <p:spPr bwMode="auto">
          <a:xfrm>
            <a:off x="2848348" y="2872814"/>
            <a:ext cx="4062274" cy="674862"/>
          </a:xfrm>
          <a:prstGeom prst="rect">
            <a:avLst/>
          </a:prstGeom>
          <a:solidFill>
            <a:srgbClr val="385D8A"/>
          </a:solidFill>
          <a:ln w="3175" algn="ctr">
            <a:noFill/>
            <a:prstDash val="sysDash"/>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he-IL" sz="2400" b="1" dirty="0">
                <a:solidFill>
                  <a:schemeClr val="bg1"/>
                </a:solidFill>
                <a:latin typeface="Segoe UI Semilight" pitchFamily="34" charset="0"/>
                <a:ea typeface="Tahoma" pitchFamily="34" charset="0"/>
                <a:cs typeface="Segoe UI Semilight" pitchFamily="34" charset="0"/>
              </a:rPr>
              <a:t>עודף נכסי (הון עצמי כלכלי)</a:t>
            </a:r>
          </a:p>
        </p:txBody>
      </p:sp>
      <p:sp>
        <p:nvSpPr>
          <p:cNvPr id="11" name="מלבן 10"/>
          <p:cNvSpPr/>
          <p:nvPr/>
        </p:nvSpPr>
        <p:spPr bwMode="auto">
          <a:xfrm>
            <a:off x="2858287" y="3674841"/>
            <a:ext cx="4062274" cy="674862"/>
          </a:xfrm>
          <a:prstGeom prst="rect">
            <a:avLst/>
          </a:prstGeom>
          <a:solidFill>
            <a:srgbClr val="385D8A"/>
          </a:solidFill>
          <a:ln w="3175" algn="ctr">
            <a:noFill/>
            <a:prstDash val="sysDash"/>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he-IL" sz="2400" b="1" dirty="0">
                <a:solidFill>
                  <a:schemeClr val="bg1"/>
                </a:solidFill>
                <a:latin typeface="Segoe UI Semilight" pitchFamily="34" charset="0"/>
                <a:ea typeface="Tahoma" pitchFamily="34" charset="0"/>
                <a:cs typeface="Segoe UI Semilight" pitchFamily="34" charset="0"/>
              </a:rPr>
              <a:t>יכולת לבצע מחזור חוב </a:t>
            </a:r>
          </a:p>
        </p:txBody>
      </p:sp>
      <p:sp>
        <p:nvSpPr>
          <p:cNvPr id="12" name="מלבן 11"/>
          <p:cNvSpPr/>
          <p:nvPr/>
        </p:nvSpPr>
        <p:spPr bwMode="auto">
          <a:xfrm>
            <a:off x="2858287" y="4476868"/>
            <a:ext cx="4062274" cy="674862"/>
          </a:xfrm>
          <a:prstGeom prst="rect">
            <a:avLst/>
          </a:prstGeom>
          <a:solidFill>
            <a:srgbClr val="385D8A"/>
          </a:solidFill>
          <a:ln w="3175" algn="ctr">
            <a:noFill/>
            <a:prstDash val="sysDash"/>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he-IL" sz="2400" b="1" dirty="0">
                <a:solidFill>
                  <a:schemeClr val="bg1"/>
                </a:solidFill>
                <a:latin typeface="Segoe UI Semilight" pitchFamily="34" charset="0"/>
                <a:ea typeface="Tahoma" pitchFamily="34" charset="0"/>
                <a:cs typeface="Segoe UI Semilight" pitchFamily="34" charset="0"/>
              </a:rPr>
              <a:t>בעלי הון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grpId="0" nodeType="withEffect">
                                  <p:stCondLst>
                                    <p:cond delay="0"/>
                                  </p:stCondLst>
                                  <p:childTnLst>
                                    <p:set>
                                      <p:cBhvr rctx="PPT">
                                        <p:cTn id="6" dur="indefinite"/>
                                        <p:tgtEl>
                                          <p:spTgt spid="8"/>
                                        </p:tgtEl>
                                        <p:attrNameLst>
                                          <p:attrName>style.opacity</p:attrName>
                                        </p:attrNameLst>
                                      </p:cBhvr>
                                      <p:to>
                                        <p:strVal val="0.5"/>
                                      </p:to>
                                    </p:set>
                                    <p:animEffect filter="image" prLst="opacity: 0.5">
                                      <p:cBhvr rctx="IE">
                                        <p:cTn id="7" dur="indefinite"/>
                                        <p:tgtEl>
                                          <p:spTgt spid="8"/>
                                        </p:tgtEl>
                                      </p:cBhvr>
                                    </p:animEffect>
                                  </p:childTnLst>
                                </p:cTn>
                              </p:par>
                              <p:par>
                                <p:cTn id="8" presetID="9" presetClass="emph" presetSubtype="0" grpId="0" nodeType="withEffect">
                                  <p:stCondLst>
                                    <p:cond delay="0"/>
                                  </p:stCondLst>
                                  <p:childTnLst>
                                    <p:set>
                                      <p:cBhvr rctx="PPT">
                                        <p:cTn id="9" dur="indefinite"/>
                                        <p:tgtEl>
                                          <p:spTgt spid="9"/>
                                        </p:tgtEl>
                                        <p:attrNameLst>
                                          <p:attrName>style.opacity</p:attrName>
                                        </p:attrNameLst>
                                      </p:cBhvr>
                                      <p:to>
                                        <p:strVal val="0.5"/>
                                      </p:to>
                                    </p:set>
                                    <p:animEffect filter="image" prLst="opacity: 0.5">
                                      <p:cBhvr rctx="IE">
                                        <p:cTn id="10" dur="indefinite"/>
                                        <p:tgtEl>
                                          <p:spTgt spid="9"/>
                                        </p:tgtEl>
                                      </p:cBhvr>
                                    </p:animEffect>
                                  </p:childTnLst>
                                </p:cTn>
                              </p:par>
                              <p:par>
                                <p:cTn id="11" presetID="9" presetClass="emph" presetSubtype="0" grpId="0" nodeType="withEffect">
                                  <p:stCondLst>
                                    <p:cond delay="0"/>
                                  </p:stCondLst>
                                  <p:childTnLst>
                                    <p:set>
                                      <p:cBhvr rctx="PPT">
                                        <p:cTn id="12" dur="indefinite"/>
                                        <p:tgtEl>
                                          <p:spTgt spid="11"/>
                                        </p:tgtEl>
                                        <p:attrNameLst>
                                          <p:attrName>style.opacity</p:attrName>
                                        </p:attrNameLst>
                                      </p:cBhvr>
                                      <p:to>
                                        <p:strVal val="0.5"/>
                                      </p:to>
                                    </p:set>
                                    <p:animEffect filter="image" prLst="opacity: 0.5">
                                      <p:cBhvr rctx="IE">
                                        <p:cTn id="13" dur="indefinite"/>
                                        <p:tgtEl>
                                          <p:spTgt spid="11"/>
                                        </p:tgtEl>
                                      </p:cBhvr>
                                    </p:animEffect>
                                  </p:childTnLst>
                                </p:cTn>
                              </p:par>
                            </p:childTnLst>
                          </p:cTn>
                        </p:par>
                        <p:par>
                          <p:cTn id="14" fill="hold">
                            <p:stCondLst>
                              <p:cond delay="0"/>
                            </p:stCondLst>
                            <p:childTnLst>
                              <p:par>
                                <p:cTn id="15" presetID="22" presetClass="entr" presetSubtype="2" fill="hold" grpId="0" nodeType="after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ipe(right)">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1" grpId="0" animBg="1"/>
      <p:bldP spid="1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en-US" sz="2800" dirty="0"/>
              <a:t>5C MODEL</a:t>
            </a:r>
            <a:br>
              <a:rPr lang="he-IL" dirty="0"/>
            </a:br>
            <a:endParaRPr lang="he-IL" dirty="0"/>
          </a:p>
        </p:txBody>
      </p:sp>
      <p:sp>
        <p:nvSpPr>
          <p:cNvPr id="5" name="מלבן 4"/>
          <p:cNvSpPr/>
          <p:nvPr/>
        </p:nvSpPr>
        <p:spPr>
          <a:xfrm>
            <a:off x="2699792" y="1484784"/>
            <a:ext cx="5040560" cy="3908762"/>
          </a:xfrm>
          <a:prstGeom prst="rect">
            <a:avLst/>
          </a:prstGeom>
        </p:spPr>
        <p:txBody>
          <a:bodyPr wrap="square">
            <a:spAutoFit/>
          </a:bodyPr>
          <a:lstStyle/>
          <a:p>
            <a:pPr algn="l">
              <a:lnSpc>
                <a:spcPct val="200000"/>
              </a:lnSpc>
              <a:buNone/>
            </a:pPr>
            <a:r>
              <a:rPr lang="he-IL" sz="2800" b="1" dirty="0">
                <a:solidFill>
                  <a:schemeClr val="tx1">
                    <a:lumMod val="75000"/>
                    <a:lumOff val="25000"/>
                  </a:schemeClr>
                </a:solidFill>
                <a:ea typeface="Tahoma" pitchFamily="34" charset="0"/>
              </a:rPr>
              <a:t> </a:t>
            </a:r>
            <a:r>
              <a:rPr lang="he-IL" sz="2400" b="1" dirty="0">
                <a:solidFill>
                  <a:schemeClr val="tx1">
                    <a:lumMod val="75000"/>
                    <a:lumOff val="25000"/>
                  </a:schemeClr>
                </a:solidFill>
                <a:ea typeface="Tahoma" pitchFamily="34" charset="0"/>
              </a:rPr>
              <a:t>אופי הלווה- </a:t>
            </a:r>
            <a:r>
              <a:rPr lang="en-US" sz="2400" b="1" dirty="0">
                <a:solidFill>
                  <a:schemeClr val="tx1">
                    <a:lumMod val="75000"/>
                    <a:lumOff val="25000"/>
                  </a:schemeClr>
                </a:solidFill>
                <a:ea typeface="Tahoma" pitchFamily="34" charset="0"/>
              </a:rPr>
              <a:t>Character</a:t>
            </a:r>
            <a:endParaRPr lang="he-IL" sz="2400" dirty="0">
              <a:solidFill>
                <a:schemeClr val="tx1">
                  <a:lumMod val="75000"/>
                  <a:lumOff val="25000"/>
                </a:schemeClr>
              </a:solidFill>
              <a:ea typeface="Tahoma" pitchFamily="34" charset="0"/>
            </a:endParaRPr>
          </a:p>
          <a:p>
            <a:pPr algn="l">
              <a:lnSpc>
                <a:spcPct val="200000"/>
              </a:lnSpc>
              <a:buNone/>
            </a:pPr>
            <a:r>
              <a:rPr lang="he-IL" sz="2400" b="1" dirty="0">
                <a:solidFill>
                  <a:schemeClr val="tx1">
                    <a:lumMod val="75000"/>
                    <a:lumOff val="25000"/>
                  </a:schemeClr>
                </a:solidFill>
                <a:ea typeface="Tahoma" pitchFamily="34" charset="0"/>
              </a:rPr>
              <a:t>מטרת ההלוואה  - </a:t>
            </a:r>
            <a:r>
              <a:rPr lang="en-US" sz="2400" b="1" dirty="0">
                <a:solidFill>
                  <a:schemeClr val="tx1">
                    <a:lumMod val="75000"/>
                    <a:lumOff val="25000"/>
                  </a:schemeClr>
                </a:solidFill>
                <a:ea typeface="Tahoma" pitchFamily="34" charset="0"/>
              </a:rPr>
              <a:t>Cause</a:t>
            </a:r>
          </a:p>
          <a:p>
            <a:pPr algn="l">
              <a:lnSpc>
                <a:spcPct val="200000"/>
              </a:lnSpc>
              <a:buNone/>
            </a:pPr>
            <a:r>
              <a:rPr lang="he-IL" sz="2400" b="1" dirty="0">
                <a:solidFill>
                  <a:schemeClr val="tx1">
                    <a:lumMod val="75000"/>
                    <a:lumOff val="25000"/>
                  </a:schemeClr>
                </a:solidFill>
                <a:ea typeface="Tahoma" pitchFamily="34" charset="0"/>
              </a:rPr>
              <a:t>כושר ההחזר  - </a:t>
            </a:r>
            <a:r>
              <a:rPr lang="en-US" sz="2400" b="1" dirty="0">
                <a:solidFill>
                  <a:schemeClr val="tx1">
                    <a:lumMod val="75000"/>
                    <a:lumOff val="25000"/>
                  </a:schemeClr>
                </a:solidFill>
                <a:ea typeface="Tahoma" pitchFamily="34" charset="0"/>
              </a:rPr>
              <a:t>Capability</a:t>
            </a:r>
          </a:p>
          <a:p>
            <a:pPr algn="l">
              <a:lnSpc>
                <a:spcPct val="200000"/>
              </a:lnSpc>
              <a:buNone/>
            </a:pPr>
            <a:r>
              <a:rPr lang="he-IL" sz="2400" b="1" dirty="0">
                <a:solidFill>
                  <a:schemeClr val="tx1">
                    <a:lumMod val="75000"/>
                    <a:lumOff val="25000"/>
                  </a:schemeClr>
                </a:solidFill>
                <a:ea typeface="Tahoma" pitchFamily="34" charset="0"/>
              </a:rPr>
              <a:t>בטוחה  - </a:t>
            </a:r>
            <a:r>
              <a:rPr lang="en-US" sz="2400" b="1" dirty="0">
                <a:solidFill>
                  <a:schemeClr val="tx1">
                    <a:lumMod val="75000"/>
                    <a:lumOff val="25000"/>
                  </a:schemeClr>
                </a:solidFill>
                <a:ea typeface="Tahoma" pitchFamily="34" charset="0"/>
              </a:rPr>
              <a:t>Collateral</a:t>
            </a:r>
          </a:p>
          <a:p>
            <a:pPr lvl="0" algn="l">
              <a:lnSpc>
                <a:spcPct val="200000"/>
              </a:lnSpc>
              <a:buNone/>
            </a:pPr>
            <a:r>
              <a:rPr lang="he-IL" sz="2400" b="1" dirty="0">
                <a:solidFill>
                  <a:schemeClr val="tx1">
                    <a:lumMod val="75000"/>
                    <a:lumOff val="25000"/>
                  </a:schemeClr>
                </a:solidFill>
                <a:ea typeface="Tahoma" pitchFamily="34" charset="0"/>
              </a:rPr>
              <a:t>התניות  - </a:t>
            </a:r>
            <a:r>
              <a:rPr lang="en-US" sz="2400" b="1" dirty="0">
                <a:solidFill>
                  <a:schemeClr val="tx1">
                    <a:lumMod val="75000"/>
                    <a:lumOff val="25000"/>
                  </a:schemeClr>
                </a:solidFill>
                <a:ea typeface="Tahoma" pitchFamily="34" charset="0"/>
              </a:rPr>
              <a:t>Covenants</a:t>
            </a:r>
            <a:endParaRPr lang="he-IL" sz="2400" dirty="0">
              <a:solidFill>
                <a:schemeClr val="tx1">
                  <a:lumMod val="75000"/>
                  <a:lumOff val="25000"/>
                </a:schemeClr>
              </a:solidFill>
              <a:ea typeface="Times New Roman" panose="02020603050405020304" pitchFamily="18" charset="0"/>
              <a:cs typeface="Arial" panose="020B0604020202020204" pitchFamily="34" charset="0"/>
            </a:endParaRPr>
          </a:p>
        </p:txBody>
      </p:sp>
      <p:sp>
        <p:nvSpPr>
          <p:cNvPr id="7" name="מציין מיקום תוכן 5"/>
          <p:cNvSpPr>
            <a:spLocks noGrp="1"/>
          </p:cNvSpPr>
          <p:nvPr>
            <p:ph idx="1"/>
          </p:nvPr>
        </p:nvSpPr>
        <p:spPr>
          <a:xfrm flipH="1" flipV="1">
            <a:off x="-1836712" y="6126164"/>
            <a:ext cx="2293912" cy="1047252"/>
          </a:xfrm>
        </p:spPr>
        <p:txBody>
          <a:bodyPr/>
          <a:lstStyle/>
          <a:p>
            <a:endParaRPr lang="he-IL" dirty="0">
              <a:solidFill>
                <a:srgbClr val="3B5BA9"/>
              </a:solidFill>
            </a:endParaRPr>
          </a:p>
        </p:txBody>
      </p:sp>
      <p:pic>
        <p:nvPicPr>
          <p:cNvPr id="8" name="תמונה 7">
            <a:extLst>
              <a:ext uri="{FF2B5EF4-FFF2-40B4-BE49-F238E27FC236}">
                <a16:creationId xmlns:a16="http://schemas.microsoft.com/office/drawing/2014/main" id="{E7864419-1DDF-4CB3-9050-388C4DFA3C49}"/>
              </a:ext>
            </a:extLst>
          </p:cNvPr>
          <p:cNvPicPr>
            <a:picLocks noChangeAspect="1"/>
          </p:cNvPicPr>
          <p:nvPr/>
        </p:nvPicPr>
        <p:blipFill>
          <a:blip r:embed="rId2" cstate="print"/>
          <a:stretch>
            <a:fillRect/>
          </a:stretch>
        </p:blipFill>
        <p:spPr>
          <a:xfrm>
            <a:off x="233754" y="274637"/>
            <a:ext cx="1620337" cy="850107"/>
          </a:xfrm>
          <a:prstGeom prst="rect">
            <a:avLst/>
          </a:prstGeom>
          <a:effectLst>
            <a:outerShdw blurRad="50800" dist="38100" dir="5400000" algn="t" rotWithShape="0">
              <a:prstClr val="black">
                <a:alpha val="40000"/>
              </a:prstClr>
            </a:outerShdw>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en-US" dirty="0"/>
              <a:t>Character</a:t>
            </a:r>
            <a:endParaRPr lang="he-IL" dirty="0"/>
          </a:p>
        </p:txBody>
      </p:sp>
      <p:sp>
        <p:nvSpPr>
          <p:cNvPr id="3" name="מציין מיקום תוכן 2"/>
          <p:cNvSpPr>
            <a:spLocks noGrp="1"/>
          </p:cNvSpPr>
          <p:nvPr>
            <p:ph idx="1"/>
          </p:nvPr>
        </p:nvSpPr>
        <p:spPr/>
        <p:txBody>
          <a:bodyPr>
            <a:normAutofit/>
          </a:bodyPr>
          <a:lstStyle/>
          <a:p>
            <a:pPr marL="0" indent="0" algn="just">
              <a:lnSpc>
                <a:spcPct val="160000"/>
              </a:lnSpc>
              <a:buNone/>
            </a:pPr>
            <a:r>
              <a:rPr lang="he-IL" b="1" dirty="0"/>
              <a:t>היסטוריית האשראי של הלווה </a:t>
            </a:r>
            <a:r>
              <a:rPr lang="he-IL" dirty="0"/>
              <a:t>: התנהלות מול המערכת הבנקאית</a:t>
            </a:r>
            <a:r>
              <a:rPr lang="en-US" dirty="0"/>
              <a:t>,</a:t>
            </a:r>
            <a:r>
              <a:rPr lang="he-IL" dirty="0"/>
              <a:t> שוק ההון, אירועי כשל בעבר ואופן ההתמודדות עימם. </a:t>
            </a:r>
          </a:p>
          <a:p>
            <a:pPr marL="0" indent="0" algn="just">
              <a:lnSpc>
                <a:spcPct val="160000"/>
              </a:lnSpc>
              <a:buNone/>
            </a:pPr>
            <a:r>
              <a:rPr lang="he-IL" b="1" dirty="0"/>
              <a:t>איתנות פיננסית</a:t>
            </a:r>
            <a:r>
              <a:rPr lang="he-IL" dirty="0"/>
              <a:t>: עושר מוכח, נכסים/ נזילות אישית.</a:t>
            </a:r>
          </a:p>
          <a:p>
            <a:pPr marL="0" indent="0" algn="just">
              <a:lnSpc>
                <a:spcPct val="160000"/>
              </a:lnSpc>
              <a:buNone/>
            </a:pPr>
            <a:r>
              <a:rPr lang="he-IL" b="1" dirty="0"/>
              <a:t>ניסיון עסקי</a:t>
            </a:r>
            <a:r>
              <a:rPr lang="he-IL" dirty="0"/>
              <a:t>: בכלל ובפרט בתחום הרלוונטי לבקשת האשראי</a:t>
            </a:r>
            <a:endParaRPr lang="en-US" dirty="0"/>
          </a:p>
          <a:p>
            <a:pPr marL="0" indent="0" algn="just">
              <a:lnSpc>
                <a:spcPct val="160000"/>
              </a:lnSpc>
              <a:buNone/>
            </a:pPr>
            <a:r>
              <a:rPr lang="he-IL" b="1" dirty="0"/>
              <a:t>אמינות, שקיפות</a:t>
            </a:r>
            <a:r>
              <a:rPr lang="he-IL" dirty="0"/>
              <a:t>: הצפת מידע, תיקוף נתונים, מתן גישה להנהלה/כספים, מעטפת יועצים מקצועיים.</a:t>
            </a:r>
          </a:p>
          <a:p>
            <a:pPr marL="0" indent="0" algn="just">
              <a:lnSpc>
                <a:spcPct val="160000"/>
              </a:lnSpc>
              <a:buNone/>
            </a:pPr>
            <a:r>
              <a:rPr lang="he-IL" b="1" dirty="0"/>
              <a:t>"אפקט ההילה": </a:t>
            </a:r>
            <a:r>
              <a:rPr lang="he-IL" dirty="0"/>
              <a:t>עושר פיננסי, "</a:t>
            </a:r>
            <a:r>
              <a:rPr lang="he-IL" dirty="0" err="1"/>
              <a:t>ידוענות</a:t>
            </a:r>
            <a:r>
              <a:rPr lang="he-IL" dirty="0"/>
              <a:t>", הצלחות עסקיות מתוקשרות, כריזמה אישית.</a:t>
            </a:r>
          </a:p>
          <a:p>
            <a:endParaRPr lang="he-IL" dirty="0"/>
          </a:p>
        </p:txBody>
      </p:sp>
      <p:pic>
        <p:nvPicPr>
          <p:cNvPr id="4" name="תמונה 3">
            <a:extLst>
              <a:ext uri="{FF2B5EF4-FFF2-40B4-BE49-F238E27FC236}">
                <a16:creationId xmlns:a16="http://schemas.microsoft.com/office/drawing/2014/main" id="{E7864419-1DDF-4CB3-9050-388C4DFA3C49}"/>
              </a:ext>
            </a:extLst>
          </p:cNvPr>
          <p:cNvPicPr>
            <a:picLocks noChangeAspect="1"/>
          </p:cNvPicPr>
          <p:nvPr/>
        </p:nvPicPr>
        <p:blipFill>
          <a:blip r:embed="rId2" cstate="print"/>
          <a:stretch>
            <a:fillRect/>
          </a:stretch>
        </p:blipFill>
        <p:spPr>
          <a:xfrm>
            <a:off x="233754" y="274637"/>
            <a:ext cx="1620337" cy="850107"/>
          </a:xfrm>
          <a:prstGeom prst="rect">
            <a:avLst/>
          </a:prstGeom>
          <a:effectLst>
            <a:outerShdw blurRad="50800" dist="38100" dir="5400000" algn="t" rotWithShape="0">
              <a:prstClr val="black">
                <a:alpha val="40000"/>
              </a:prstClr>
            </a:outerShdw>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en-US" dirty="0"/>
              <a:t>Cause</a:t>
            </a:r>
            <a:endParaRPr lang="he-IL" dirty="0"/>
          </a:p>
        </p:txBody>
      </p:sp>
      <p:sp>
        <p:nvSpPr>
          <p:cNvPr id="3" name="מציין מיקום תוכן 2"/>
          <p:cNvSpPr>
            <a:spLocks noGrp="1"/>
          </p:cNvSpPr>
          <p:nvPr>
            <p:ph idx="1"/>
          </p:nvPr>
        </p:nvSpPr>
        <p:spPr/>
        <p:txBody>
          <a:bodyPr>
            <a:normAutofit/>
          </a:bodyPr>
          <a:lstStyle/>
          <a:p>
            <a:pPr marL="0" indent="0">
              <a:lnSpc>
                <a:spcPct val="200000"/>
              </a:lnSpc>
              <a:buNone/>
            </a:pPr>
            <a:r>
              <a:rPr lang="he-IL" b="1" dirty="0"/>
              <a:t>מטרת האשראי</a:t>
            </a:r>
            <a:r>
              <a:rPr lang="he-IL" dirty="0"/>
              <a:t>: משיכת הון, צמיחה פנימית, רכישה</a:t>
            </a:r>
          </a:p>
          <a:p>
            <a:pPr>
              <a:lnSpc>
                <a:spcPct val="200000"/>
              </a:lnSpc>
              <a:buNone/>
            </a:pPr>
            <a:r>
              <a:rPr lang="he-IL" b="1" dirty="0"/>
              <a:t>התאמה ללווה</a:t>
            </a:r>
            <a:r>
              <a:rPr lang="he-IL" dirty="0"/>
              <a:t>: יכולתה להוציאו לפועל לצד המשך פעילותה 	</a:t>
            </a:r>
          </a:p>
          <a:p>
            <a:pPr>
              <a:lnSpc>
                <a:spcPct val="200000"/>
              </a:lnSpc>
              <a:buNone/>
            </a:pPr>
            <a:r>
              <a:rPr lang="he-IL" b="1" dirty="0"/>
              <a:t>מבנה האשראי</a:t>
            </a:r>
            <a:r>
              <a:rPr lang="he-IL" dirty="0"/>
              <a:t>: התאמתו למטרת המימון</a:t>
            </a:r>
          </a:p>
          <a:p>
            <a:pPr marL="7938" indent="-7938">
              <a:lnSpc>
                <a:spcPct val="200000"/>
              </a:lnSpc>
              <a:buNone/>
            </a:pPr>
            <a:r>
              <a:rPr lang="he-IL" b="1" dirty="0"/>
              <a:t>המוטיבציה למממן</a:t>
            </a:r>
            <a:r>
              <a:rPr lang="he-IL" dirty="0"/>
              <a:t>: החלפת מימון לצורך שיפור תנאים,  פריסה, הרחבת ספקי מימון</a:t>
            </a:r>
          </a:p>
          <a:p>
            <a:pPr>
              <a:lnSpc>
                <a:spcPct val="200000"/>
              </a:lnSpc>
            </a:pPr>
            <a:endParaRPr lang="he-IL" dirty="0"/>
          </a:p>
        </p:txBody>
      </p:sp>
      <p:pic>
        <p:nvPicPr>
          <p:cNvPr id="4" name="תמונה 3">
            <a:extLst>
              <a:ext uri="{FF2B5EF4-FFF2-40B4-BE49-F238E27FC236}">
                <a16:creationId xmlns:a16="http://schemas.microsoft.com/office/drawing/2014/main" id="{E7864419-1DDF-4CB3-9050-388C4DFA3C49}"/>
              </a:ext>
            </a:extLst>
          </p:cNvPr>
          <p:cNvPicPr>
            <a:picLocks noChangeAspect="1"/>
          </p:cNvPicPr>
          <p:nvPr/>
        </p:nvPicPr>
        <p:blipFill>
          <a:blip r:embed="rId2" cstate="print"/>
          <a:stretch>
            <a:fillRect/>
          </a:stretch>
        </p:blipFill>
        <p:spPr>
          <a:xfrm>
            <a:off x="233754" y="274637"/>
            <a:ext cx="1620337" cy="850107"/>
          </a:xfrm>
          <a:prstGeom prst="rect">
            <a:avLst/>
          </a:prstGeom>
          <a:effectLst>
            <a:outerShdw blurRad="50800" dist="38100" dir="5400000" algn="t" rotWithShape="0">
              <a:prstClr val="black">
                <a:alpha val="40000"/>
              </a:prstClr>
            </a:outerShdw>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en-US" dirty="0"/>
              <a:t>Capability</a:t>
            </a:r>
            <a:endParaRPr lang="he-IL" dirty="0"/>
          </a:p>
        </p:txBody>
      </p:sp>
      <p:sp>
        <p:nvSpPr>
          <p:cNvPr id="3" name="מציין מיקום תוכן 2"/>
          <p:cNvSpPr>
            <a:spLocks noGrp="1"/>
          </p:cNvSpPr>
          <p:nvPr>
            <p:ph idx="1"/>
          </p:nvPr>
        </p:nvSpPr>
        <p:spPr>
          <a:xfrm>
            <a:off x="457200" y="1268760"/>
            <a:ext cx="8229600" cy="4857405"/>
          </a:xfrm>
        </p:spPr>
        <p:txBody>
          <a:bodyPr>
            <a:normAutofit lnSpcReduction="10000"/>
          </a:bodyPr>
          <a:lstStyle/>
          <a:p>
            <a:pPr marL="355600" indent="-7938">
              <a:buNone/>
            </a:pPr>
            <a:r>
              <a:rPr lang="en-US" dirty="0">
                <a:solidFill>
                  <a:srgbClr val="002060"/>
                </a:solidFill>
                <a:ea typeface="Times New Roman" panose="02020603050405020304" pitchFamily="18" charset="0"/>
                <a:cs typeface="Arial" panose="020B0604020202020204" pitchFamily="34" charset="0"/>
              </a:rPr>
              <a:t>	</a:t>
            </a:r>
            <a:endParaRPr lang="he-IL" dirty="0">
              <a:solidFill>
                <a:srgbClr val="002060"/>
              </a:solidFill>
              <a:ea typeface="Times New Roman" panose="02020603050405020304" pitchFamily="18" charset="0"/>
            </a:endParaRPr>
          </a:p>
          <a:p>
            <a:pPr marL="0" indent="0">
              <a:lnSpc>
                <a:spcPct val="150000"/>
              </a:lnSpc>
              <a:buNone/>
            </a:pPr>
            <a:r>
              <a:rPr lang="he-IL" b="1" dirty="0"/>
              <a:t>כושר ההחזר</a:t>
            </a:r>
            <a:r>
              <a:rPr lang="he-IL" dirty="0"/>
              <a:t>: ניתוח התכנית העסקית, הסתברות התממשותה, הפעלת מקדמי ביטחון שמרניים.</a:t>
            </a:r>
          </a:p>
          <a:p>
            <a:pPr marL="0" indent="0">
              <a:lnSpc>
                <a:spcPct val="150000"/>
              </a:lnSpc>
              <a:buNone/>
            </a:pPr>
            <a:r>
              <a:rPr lang="he-IL" b="1" dirty="0"/>
              <a:t>יחסים פיננסים </a:t>
            </a:r>
            <a:r>
              <a:rPr lang="he-IL" b="1" dirty="0" err="1"/>
              <a:t>רלוונטים</a:t>
            </a:r>
            <a:r>
              <a:rPr lang="he-IL" dirty="0"/>
              <a:t>: יחס כיסוי חוב פיננסי נטו ל־</a:t>
            </a:r>
            <a:r>
              <a:rPr lang="en-US" dirty="0"/>
              <a:t>EBITDA</a:t>
            </a:r>
            <a:r>
              <a:rPr lang="he-IL" dirty="0"/>
              <a:t>: בדיקה מהירה לזמן (בשנים) שייקח לחברה לעמוד בהחזר חובותיה מתוך התזרים השוטף.</a:t>
            </a:r>
          </a:p>
          <a:p>
            <a:pPr marL="0" indent="0">
              <a:lnSpc>
                <a:spcPct val="150000"/>
              </a:lnSpc>
              <a:buNone/>
            </a:pPr>
            <a:r>
              <a:rPr lang="he-IL" b="1" dirty="0"/>
              <a:t>רגישות לשינויים: </a:t>
            </a:r>
            <a:r>
              <a:rPr lang="he-IL" dirty="0"/>
              <a:t>הצמדות, חשיפות מטבע, עליית ריבית במשק.</a:t>
            </a:r>
          </a:p>
          <a:p>
            <a:pPr marL="0" indent="0">
              <a:lnSpc>
                <a:spcPct val="150000"/>
              </a:lnSpc>
              <a:buNone/>
            </a:pPr>
            <a:r>
              <a:rPr lang="he-IL" dirty="0"/>
              <a:t>בחינת התסריט הפסימי של אי-פירעון כל יתרת החוב (קרן+ריבית) ושיעור הגבייה הצפוי במקרה של חדלות פירעון.</a:t>
            </a:r>
          </a:p>
          <a:p>
            <a:pPr marL="0" indent="0">
              <a:lnSpc>
                <a:spcPct val="150000"/>
              </a:lnSpc>
              <a:buNone/>
            </a:pPr>
            <a:r>
              <a:rPr lang="he-IL" b="1" dirty="0"/>
              <a:t>יכולת כספית נלווית</a:t>
            </a:r>
            <a:r>
              <a:rPr lang="he-IL" dirty="0"/>
              <a:t>: יכולת גיבוי חיצונית לפעילות החברה</a:t>
            </a:r>
          </a:p>
          <a:p>
            <a:pPr marL="0" indent="0">
              <a:lnSpc>
                <a:spcPct val="150000"/>
              </a:lnSpc>
            </a:pPr>
            <a:endParaRPr lang="he-IL" dirty="0"/>
          </a:p>
        </p:txBody>
      </p:sp>
      <p:pic>
        <p:nvPicPr>
          <p:cNvPr id="4" name="תמונה 3">
            <a:extLst>
              <a:ext uri="{FF2B5EF4-FFF2-40B4-BE49-F238E27FC236}">
                <a16:creationId xmlns:a16="http://schemas.microsoft.com/office/drawing/2014/main" id="{E7864419-1DDF-4CB3-9050-388C4DFA3C49}"/>
              </a:ext>
            </a:extLst>
          </p:cNvPr>
          <p:cNvPicPr>
            <a:picLocks noChangeAspect="1"/>
          </p:cNvPicPr>
          <p:nvPr/>
        </p:nvPicPr>
        <p:blipFill>
          <a:blip r:embed="rId2" cstate="print"/>
          <a:stretch>
            <a:fillRect/>
          </a:stretch>
        </p:blipFill>
        <p:spPr>
          <a:xfrm>
            <a:off x="233754" y="274637"/>
            <a:ext cx="1620337" cy="850107"/>
          </a:xfrm>
          <a:prstGeom prst="rect">
            <a:avLst/>
          </a:prstGeom>
          <a:effectLst>
            <a:outerShdw blurRad="50800" dist="38100" dir="5400000" algn="t" rotWithShape="0">
              <a:prstClr val="black">
                <a:alpha val="40000"/>
              </a:prstClr>
            </a:outerShdw>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en-US" dirty="0"/>
              <a:t>Collateral</a:t>
            </a:r>
            <a:endParaRPr lang="he-IL" dirty="0"/>
          </a:p>
        </p:txBody>
      </p:sp>
      <p:sp>
        <p:nvSpPr>
          <p:cNvPr id="3" name="מציין מיקום תוכן 2"/>
          <p:cNvSpPr>
            <a:spLocks noGrp="1"/>
          </p:cNvSpPr>
          <p:nvPr>
            <p:ph idx="1"/>
          </p:nvPr>
        </p:nvSpPr>
        <p:spPr>
          <a:xfrm>
            <a:off x="467544" y="1412776"/>
            <a:ext cx="8229600" cy="4741987"/>
          </a:xfrm>
        </p:spPr>
        <p:txBody>
          <a:bodyPr>
            <a:normAutofit lnSpcReduction="10000"/>
          </a:bodyPr>
          <a:lstStyle/>
          <a:p>
            <a:pPr>
              <a:lnSpc>
                <a:spcPct val="150000"/>
              </a:lnSpc>
              <a:buNone/>
            </a:pPr>
            <a:r>
              <a:rPr lang="he-IL" b="1" dirty="0"/>
              <a:t>סוגי הבטוחות:</a:t>
            </a:r>
          </a:p>
          <a:p>
            <a:pPr>
              <a:lnSpc>
                <a:spcPct val="150000"/>
              </a:lnSpc>
            </a:pPr>
            <a:r>
              <a:rPr lang="he-IL" dirty="0"/>
              <a:t>בטוחות מוצקות נזילות: </a:t>
            </a:r>
            <a:r>
              <a:rPr lang="he-IL" dirty="0" err="1"/>
              <a:t>פקדונות</a:t>
            </a:r>
            <a:r>
              <a:rPr lang="he-IL" dirty="0"/>
              <a:t>, אג"ח ממשלתי </a:t>
            </a:r>
          </a:p>
          <a:p>
            <a:pPr>
              <a:lnSpc>
                <a:spcPct val="150000"/>
              </a:lnSpc>
            </a:pPr>
            <a:r>
              <a:rPr lang="he-IL" dirty="0"/>
              <a:t>בטוחות מוצקות קבועות: נדל"ן, כלי רכב, מכונות </a:t>
            </a:r>
          </a:p>
          <a:p>
            <a:pPr>
              <a:lnSpc>
                <a:spcPct val="150000"/>
              </a:lnSpc>
            </a:pPr>
            <a:r>
              <a:rPr lang="he-IL" dirty="0"/>
              <a:t>שעבודים שוטפים: שעבוד צף ,לקוחות, מלאי</a:t>
            </a:r>
          </a:p>
          <a:p>
            <a:pPr>
              <a:lnSpc>
                <a:spcPct val="150000"/>
              </a:lnSpc>
            </a:pPr>
            <a:r>
              <a:rPr lang="he-IL" dirty="0"/>
              <a:t>תזרימי מזומנים: עודפי פרויקטים, זכויות לקבלת כספים מצד ג, פוליסות ביטוח </a:t>
            </a:r>
          </a:p>
          <a:p>
            <a:pPr>
              <a:lnSpc>
                <a:spcPct val="150000"/>
              </a:lnSpc>
            </a:pPr>
            <a:r>
              <a:rPr lang="he-IL" dirty="0"/>
              <a:t>ערבות אישית: של בעל שליטה, ותיקופה</a:t>
            </a:r>
          </a:p>
          <a:p>
            <a:pPr>
              <a:lnSpc>
                <a:spcPct val="150000"/>
              </a:lnSpc>
              <a:buNone/>
            </a:pPr>
            <a:r>
              <a:rPr lang="he-IL" b="1" dirty="0"/>
              <a:t>מינוף: </a:t>
            </a:r>
          </a:p>
          <a:p>
            <a:pPr>
              <a:lnSpc>
                <a:spcPct val="150000"/>
              </a:lnSpc>
              <a:buNone/>
            </a:pPr>
            <a:r>
              <a:rPr lang="he-IL" dirty="0"/>
              <a:t>יחס ה-</a:t>
            </a:r>
            <a:r>
              <a:rPr lang="en-US" dirty="0"/>
              <a:t>LTV (Loan to Value) </a:t>
            </a:r>
            <a:endParaRPr lang="he-IL" dirty="0"/>
          </a:p>
          <a:p>
            <a:endParaRPr lang="he-IL" dirty="0"/>
          </a:p>
        </p:txBody>
      </p:sp>
      <p:pic>
        <p:nvPicPr>
          <p:cNvPr id="4" name="תמונה 3">
            <a:extLst>
              <a:ext uri="{FF2B5EF4-FFF2-40B4-BE49-F238E27FC236}">
                <a16:creationId xmlns:a16="http://schemas.microsoft.com/office/drawing/2014/main" id="{E7864419-1DDF-4CB3-9050-388C4DFA3C49}"/>
              </a:ext>
            </a:extLst>
          </p:cNvPr>
          <p:cNvPicPr>
            <a:picLocks noChangeAspect="1"/>
          </p:cNvPicPr>
          <p:nvPr/>
        </p:nvPicPr>
        <p:blipFill>
          <a:blip r:embed="rId2" cstate="print"/>
          <a:stretch>
            <a:fillRect/>
          </a:stretch>
        </p:blipFill>
        <p:spPr>
          <a:xfrm>
            <a:off x="233754" y="274637"/>
            <a:ext cx="1620337" cy="850107"/>
          </a:xfrm>
          <a:prstGeom prst="rect">
            <a:avLst/>
          </a:prstGeom>
          <a:effectLst>
            <a:outerShdw blurRad="50800" dist="38100" dir="5400000" algn="t" rotWithShape="0">
              <a:prstClr val="black">
                <a:alpha val="40000"/>
              </a:prstClr>
            </a:outerShdw>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en-US" dirty="0"/>
              <a:t>Covenants</a:t>
            </a:r>
            <a:endParaRPr lang="he-IL" dirty="0"/>
          </a:p>
        </p:txBody>
      </p:sp>
      <p:sp>
        <p:nvSpPr>
          <p:cNvPr id="3" name="מציין מיקום תוכן 2"/>
          <p:cNvSpPr>
            <a:spLocks noGrp="1"/>
          </p:cNvSpPr>
          <p:nvPr>
            <p:ph idx="1"/>
          </p:nvPr>
        </p:nvSpPr>
        <p:spPr/>
        <p:txBody>
          <a:bodyPr/>
          <a:lstStyle/>
          <a:p>
            <a:pPr>
              <a:lnSpc>
                <a:spcPct val="200000"/>
              </a:lnSpc>
            </a:pPr>
            <a:r>
              <a:rPr lang="he-IL" dirty="0"/>
              <a:t>קביעת "גבולות גזרה" פיננסיות</a:t>
            </a:r>
          </a:p>
          <a:p>
            <a:pPr lvl="0">
              <a:lnSpc>
                <a:spcPct val="200000"/>
              </a:lnSpc>
            </a:pPr>
            <a:r>
              <a:rPr lang="he-IL" dirty="0"/>
              <a:t>מעטפת ההתחייבויות החוזית כבסיס ה"קריאה לכסף"</a:t>
            </a:r>
          </a:p>
          <a:p>
            <a:pPr lvl="0">
              <a:lnSpc>
                <a:spcPct val="200000"/>
              </a:lnSpc>
            </a:pPr>
            <a:r>
              <a:rPr lang="he-IL" dirty="0"/>
              <a:t>איזון בין גידור הסיכון ויכולת ההתנהלות של החברה התחייבות מוראלית</a:t>
            </a:r>
          </a:p>
          <a:p>
            <a:pPr lvl="0">
              <a:lnSpc>
                <a:spcPct val="200000"/>
              </a:lnSpc>
            </a:pPr>
            <a:r>
              <a:rPr lang="he-IL" dirty="0"/>
              <a:t>זמן ריפוי כנגזרת מאופי ההפרה ועוצמת הסיכון הטמון בה למלווה</a:t>
            </a:r>
          </a:p>
          <a:p>
            <a:pPr>
              <a:lnSpc>
                <a:spcPct val="200000"/>
              </a:lnSpc>
            </a:pPr>
            <a:endParaRPr lang="he-IL" dirty="0"/>
          </a:p>
        </p:txBody>
      </p:sp>
      <p:pic>
        <p:nvPicPr>
          <p:cNvPr id="4" name="תמונה 3">
            <a:extLst>
              <a:ext uri="{FF2B5EF4-FFF2-40B4-BE49-F238E27FC236}">
                <a16:creationId xmlns:a16="http://schemas.microsoft.com/office/drawing/2014/main" id="{E7864419-1DDF-4CB3-9050-388C4DFA3C49}"/>
              </a:ext>
            </a:extLst>
          </p:cNvPr>
          <p:cNvPicPr>
            <a:picLocks noChangeAspect="1"/>
          </p:cNvPicPr>
          <p:nvPr/>
        </p:nvPicPr>
        <p:blipFill>
          <a:blip r:embed="rId2" cstate="print"/>
          <a:stretch>
            <a:fillRect/>
          </a:stretch>
        </p:blipFill>
        <p:spPr>
          <a:xfrm>
            <a:off x="233754" y="274637"/>
            <a:ext cx="1620337" cy="850107"/>
          </a:xfrm>
          <a:prstGeom prst="rect">
            <a:avLst/>
          </a:prstGeom>
          <a:effectLst>
            <a:outerShdw blurRad="50800" dist="38100" dir="5400000" algn="t" rotWithShape="0">
              <a:prstClr val="black">
                <a:alpha val="40000"/>
              </a:prstClr>
            </a:outerShdw>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מציין מיקום טקסט 11">
            <a:extLst>
              <a:ext uri="{FF2B5EF4-FFF2-40B4-BE49-F238E27FC236}">
                <a16:creationId xmlns:a16="http://schemas.microsoft.com/office/drawing/2014/main" id="{72664C4D-040E-4E9A-AC48-7D42AF8AEB96}"/>
              </a:ext>
            </a:extLst>
          </p:cNvPr>
          <p:cNvSpPr>
            <a:spLocks noGrp="1"/>
          </p:cNvSpPr>
          <p:nvPr>
            <p:ph type="body" sz="quarter" idx="10"/>
          </p:nvPr>
        </p:nvSpPr>
        <p:spPr>
          <a:xfrm>
            <a:off x="1115616" y="1196752"/>
            <a:ext cx="6768604" cy="1139266"/>
          </a:xfrm>
        </p:spPr>
        <p:txBody>
          <a:bodyPr>
            <a:normAutofit/>
          </a:bodyPr>
          <a:lstStyle/>
          <a:p>
            <a:pPr algn="ctr"/>
            <a:r>
              <a:rPr lang="he-IL" sz="7200" dirty="0">
                <a:solidFill>
                  <a:schemeClr val="bg1">
                    <a:lumMod val="50000"/>
                  </a:schemeClr>
                </a:solidFill>
              </a:rPr>
              <a:t>תודה!</a:t>
            </a:r>
          </a:p>
          <a:p>
            <a:endParaRPr lang="he-IL" dirty="0"/>
          </a:p>
        </p:txBody>
      </p:sp>
      <p:grpSp>
        <p:nvGrpSpPr>
          <p:cNvPr id="2" name="Group 24">
            <a:extLst>
              <a:ext uri="{FF2B5EF4-FFF2-40B4-BE49-F238E27FC236}">
                <a16:creationId xmlns:a16="http://schemas.microsoft.com/office/drawing/2014/main" id="{FD37E804-E57D-4955-9FE3-53ABBDF66E28}"/>
              </a:ext>
            </a:extLst>
          </p:cNvPr>
          <p:cNvGrpSpPr/>
          <p:nvPr/>
        </p:nvGrpSpPr>
        <p:grpSpPr>
          <a:xfrm>
            <a:off x="2627784" y="3965261"/>
            <a:ext cx="4404758" cy="2903830"/>
            <a:chOff x="1561425" y="357166"/>
            <a:chExt cx="3235857" cy="1568251"/>
          </a:xfrm>
        </p:grpSpPr>
        <p:sp>
          <p:nvSpPr>
            <p:cNvPr id="9" name="Snip Single Corner Rectangle 18">
              <a:extLst>
                <a:ext uri="{FF2B5EF4-FFF2-40B4-BE49-F238E27FC236}">
                  <a16:creationId xmlns:a16="http://schemas.microsoft.com/office/drawing/2014/main" id="{FA9D94B6-9CF6-4A19-B6DD-CBCD68EEADDC}"/>
                </a:ext>
              </a:extLst>
            </p:cNvPr>
            <p:cNvSpPr/>
            <p:nvPr/>
          </p:nvSpPr>
          <p:spPr>
            <a:xfrm rot="16200000">
              <a:off x="1681898" y="316216"/>
              <a:ext cx="920326" cy="1002226"/>
            </a:xfrm>
            <a:prstGeom prst="snip1Rect">
              <a:avLst>
                <a:gd name="adj" fmla="val 50000"/>
              </a:avLst>
            </a:prstGeom>
            <a:solidFill>
              <a:srgbClr val="16335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solidFill>
                  <a:schemeClr val="tx1"/>
                </a:solidFill>
              </a:endParaRPr>
            </a:p>
          </p:txBody>
        </p:sp>
        <p:sp>
          <p:nvSpPr>
            <p:cNvPr id="10" name="Title 1">
              <a:extLst>
                <a:ext uri="{FF2B5EF4-FFF2-40B4-BE49-F238E27FC236}">
                  <a16:creationId xmlns:a16="http://schemas.microsoft.com/office/drawing/2014/main" id="{023A24F4-DCF8-47F2-BE56-ED393A5EB8C7}"/>
                </a:ext>
              </a:extLst>
            </p:cNvPr>
            <p:cNvSpPr txBox="1">
              <a:spLocks/>
            </p:cNvSpPr>
            <p:nvPr/>
          </p:nvSpPr>
          <p:spPr>
            <a:xfrm>
              <a:off x="1561425" y="1282475"/>
              <a:ext cx="3235857" cy="642942"/>
            </a:xfrm>
            <a:prstGeom prst="rect">
              <a:avLst/>
            </a:prstGeom>
          </p:spPr>
          <p:txBody>
            <a:bodyPr vert="horz" lIns="91440" tIns="45720" rIns="91440" bIns="45720" rtlCol="1" anchor="ctr">
              <a:normAutofit/>
            </a:bodyPr>
            <a:lstStyle/>
            <a:p>
              <a:pPr algn="l">
                <a:spcBef>
                  <a:spcPct val="0"/>
                </a:spcBef>
                <a:defRPr/>
              </a:pPr>
              <a:r>
                <a:rPr kumimoji="0" lang="en-US" sz="3600" b="1" i="0" u="none" strike="noStrike" kern="1200" cap="none" normalizeH="0" noProof="0" dirty="0">
                  <a:ln>
                    <a:noFill/>
                  </a:ln>
                  <a:solidFill>
                    <a:srgbClr val="111111"/>
                  </a:solidFill>
                  <a:effectLst/>
                  <a:uLnTx/>
                  <a:uFillTx/>
                  <a:latin typeface="Copperplate Gothic Bold" panose="020E0705020206020404" pitchFamily="34" charset="0"/>
                  <a:ea typeface="+mj-ea"/>
                  <a:cs typeface="David" panose="020E0502060401010101" pitchFamily="34" charset="-79"/>
                </a:rPr>
                <a:t>ARBEL</a:t>
              </a:r>
              <a:r>
                <a:rPr kumimoji="0" lang="en-US" sz="3600" i="0" u="none" strike="noStrike" kern="1200" cap="none" normalizeH="0" noProof="0" dirty="0">
                  <a:ln>
                    <a:noFill/>
                  </a:ln>
                  <a:solidFill>
                    <a:srgbClr val="111111"/>
                  </a:solidFill>
                  <a:effectLst/>
                  <a:uLnTx/>
                  <a:uFillTx/>
                  <a:latin typeface="Copperplate Gothic Bold" panose="020E0705020206020404" pitchFamily="34" charset="0"/>
                  <a:ea typeface="+mj-ea"/>
                  <a:cs typeface="David" panose="020E0502060401010101" pitchFamily="34" charset="-79"/>
                </a:rPr>
                <a:t> </a:t>
              </a:r>
              <a:r>
                <a:rPr lang="en-US" sz="3600" spc="-150" dirty="0">
                  <a:solidFill>
                    <a:srgbClr val="111111"/>
                  </a:solidFill>
                  <a:latin typeface="Copperplate Gothic Bold" panose="020E0705020206020404" pitchFamily="34" charset="0"/>
                  <a:cs typeface="David" panose="020E0502060401010101" pitchFamily="34" charset="-79"/>
                </a:rPr>
                <a:t>finance</a:t>
              </a:r>
              <a:endParaRPr lang="he-IL" sz="3600" spc="-150" dirty="0">
                <a:solidFill>
                  <a:srgbClr val="111111"/>
                </a:solidFill>
                <a:latin typeface="Copperplate Gothic Bold" panose="020E0705020206020404" pitchFamily="34" charset="0"/>
                <a:cs typeface="David" panose="020E0502060401010101" pitchFamily="34" charset="-79"/>
              </a:endParaRPr>
            </a:p>
            <a:p>
              <a:pPr marL="0" marR="0" lvl="0" indent="0" algn="l" defTabSz="914400" rtl="1" eaLnBrk="1" fontAlgn="auto" latinLnBrk="0" hangingPunct="1">
                <a:lnSpc>
                  <a:spcPct val="100000"/>
                </a:lnSpc>
                <a:spcBef>
                  <a:spcPct val="0"/>
                </a:spcBef>
                <a:spcAft>
                  <a:spcPts val="0"/>
                </a:spcAft>
                <a:buClrTx/>
                <a:buSzTx/>
                <a:buFontTx/>
                <a:buNone/>
                <a:tabLst/>
                <a:defRPr/>
              </a:pPr>
              <a:endParaRPr kumimoji="0" lang="he-IL" sz="4400" i="0" u="none" strike="noStrike" kern="1200" cap="none" normalizeH="0" noProof="0" dirty="0">
                <a:ln>
                  <a:noFill/>
                </a:ln>
                <a:solidFill>
                  <a:srgbClr val="111111"/>
                </a:solidFill>
                <a:effectLst/>
                <a:uLnTx/>
                <a:uFillTx/>
                <a:latin typeface="BankGothic Lt BT" pitchFamily="34" charset="0"/>
                <a:ea typeface="+mj-ea"/>
                <a:cs typeface="Arial" pitchFamily="34" charset="0"/>
              </a:endParaRPr>
            </a:p>
          </p:txBody>
        </p:sp>
        <p:sp>
          <p:nvSpPr>
            <p:cNvPr id="11" name="Snip Single Corner Rectangle 22">
              <a:extLst>
                <a:ext uri="{FF2B5EF4-FFF2-40B4-BE49-F238E27FC236}">
                  <a16:creationId xmlns:a16="http://schemas.microsoft.com/office/drawing/2014/main" id="{6B1F4501-B77D-4A1D-B7AD-D465812EED68}"/>
                </a:ext>
              </a:extLst>
            </p:cNvPr>
            <p:cNvSpPr/>
            <p:nvPr/>
          </p:nvSpPr>
          <p:spPr>
            <a:xfrm>
              <a:off x="2760520" y="571480"/>
              <a:ext cx="1699715" cy="714380"/>
            </a:xfrm>
            <a:prstGeom prst="snip1Rect">
              <a:avLst>
                <a:gd name="adj" fmla="val 50000"/>
              </a:avLst>
            </a:prstGeom>
            <a:solidFill>
              <a:srgbClr val="24538C"/>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solidFill>
                  <a:schemeClr val="tx1"/>
                </a:solidFill>
              </a:endParaRPr>
            </a:p>
          </p:txBody>
        </p:sp>
      </p:grpSp>
    </p:spTree>
    <p:extLst>
      <p:ext uri="{BB962C8B-B14F-4D97-AF65-F5344CB8AC3E}">
        <p14:creationId xmlns:p14="http://schemas.microsoft.com/office/powerpoint/2010/main" val="2064188021"/>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73F4115-139B-452A-B288-AE8A391AA6CA}"/>
              </a:ext>
            </a:extLst>
          </p:cNvPr>
          <p:cNvSpPr>
            <a:spLocks noGrp="1"/>
          </p:cNvSpPr>
          <p:nvPr>
            <p:ph type="title"/>
          </p:nvPr>
        </p:nvSpPr>
        <p:spPr>
          <a:xfrm>
            <a:off x="786408" y="116632"/>
            <a:ext cx="7952043" cy="1143000"/>
          </a:xfrm>
        </p:spPr>
        <p:txBody>
          <a:bodyPr/>
          <a:lstStyle/>
          <a:p>
            <a:r>
              <a:rPr lang="he-IL" dirty="0"/>
              <a:t>שוק האשראי הסחיר  </a:t>
            </a:r>
          </a:p>
        </p:txBody>
      </p:sp>
      <p:sp>
        <p:nvSpPr>
          <p:cNvPr id="5" name="TextBox 4">
            <a:extLst>
              <a:ext uri="{FF2B5EF4-FFF2-40B4-BE49-F238E27FC236}">
                <a16:creationId xmlns:a16="http://schemas.microsoft.com/office/drawing/2014/main" id="{DFE40AE6-DA0B-499D-B2BA-942981CAF6FE}"/>
              </a:ext>
            </a:extLst>
          </p:cNvPr>
          <p:cNvSpPr txBox="1"/>
          <p:nvPr/>
        </p:nvSpPr>
        <p:spPr>
          <a:xfrm>
            <a:off x="0" y="1106978"/>
            <a:ext cx="8729730" cy="400110"/>
          </a:xfrm>
          <a:prstGeom prst="rect">
            <a:avLst/>
          </a:prstGeom>
          <a:noFill/>
        </p:spPr>
        <p:txBody>
          <a:bodyPr wrap="square" rtlCol="1">
            <a:spAutoFit/>
          </a:bodyPr>
          <a:lstStyle/>
          <a:p>
            <a:r>
              <a:rPr lang="he-IL" sz="2000" dirty="0">
                <a:solidFill>
                  <a:schemeClr val="tx1">
                    <a:lumMod val="65000"/>
                    <a:lumOff val="35000"/>
                  </a:schemeClr>
                </a:solidFill>
                <a:ea typeface="Tahoma" pitchFamily="34" charset="0"/>
              </a:rPr>
              <a:t>התפתחות תשואות חציוניות, אגרות החוב </a:t>
            </a:r>
            <a:r>
              <a:rPr lang="he-IL" sz="2000" dirty="0" err="1">
                <a:solidFill>
                  <a:schemeClr val="tx1">
                    <a:lumMod val="65000"/>
                    <a:lumOff val="35000"/>
                  </a:schemeClr>
                </a:solidFill>
                <a:ea typeface="Tahoma" pitchFamily="34" charset="0"/>
              </a:rPr>
              <a:t>הקונצרניות</a:t>
            </a:r>
            <a:r>
              <a:rPr lang="he-IL" sz="2000" dirty="0">
                <a:solidFill>
                  <a:schemeClr val="tx1">
                    <a:lumMod val="65000"/>
                    <a:lumOff val="35000"/>
                  </a:schemeClr>
                </a:solidFill>
                <a:ea typeface="Tahoma" pitchFamily="34" charset="0"/>
              </a:rPr>
              <a:t> צמודות מדד לפי דרוג </a:t>
            </a:r>
          </a:p>
        </p:txBody>
      </p:sp>
      <p:pic>
        <p:nvPicPr>
          <p:cNvPr id="7" name="תמונה 6">
            <a:extLst>
              <a:ext uri="{FF2B5EF4-FFF2-40B4-BE49-F238E27FC236}">
                <a16:creationId xmlns:a16="http://schemas.microsoft.com/office/drawing/2014/main" id="{E7864419-1DDF-4CB3-9050-388C4DFA3C49}"/>
              </a:ext>
            </a:extLst>
          </p:cNvPr>
          <p:cNvPicPr>
            <a:picLocks noChangeAspect="1"/>
          </p:cNvPicPr>
          <p:nvPr/>
        </p:nvPicPr>
        <p:blipFill>
          <a:blip r:embed="rId3" cstate="print"/>
          <a:stretch>
            <a:fillRect/>
          </a:stretch>
        </p:blipFill>
        <p:spPr>
          <a:xfrm>
            <a:off x="233754" y="274637"/>
            <a:ext cx="1620337" cy="850107"/>
          </a:xfrm>
          <a:prstGeom prst="rect">
            <a:avLst/>
          </a:prstGeom>
          <a:effectLst>
            <a:outerShdw blurRad="50800" dist="38100" dir="5400000" algn="t" rotWithShape="0">
              <a:prstClr val="black">
                <a:alpha val="40000"/>
              </a:prstClr>
            </a:outerShdw>
          </a:effectLst>
        </p:spPr>
      </p:pic>
      <p:pic>
        <p:nvPicPr>
          <p:cNvPr id="8" name="image2.jpeg"/>
          <p:cNvPicPr>
            <a:picLocks noGrp="1"/>
          </p:cNvPicPr>
          <p:nvPr>
            <p:ph idx="1"/>
          </p:nvPr>
        </p:nvPicPr>
        <p:blipFill>
          <a:blip r:embed="rId4" cstate="print"/>
          <a:stretch>
            <a:fillRect/>
          </a:stretch>
        </p:blipFill>
        <p:spPr>
          <a:xfrm>
            <a:off x="452712" y="1603948"/>
            <a:ext cx="8238576" cy="3672408"/>
          </a:xfrm>
          <a:prstGeom prst="rect">
            <a:avLst/>
          </a:prstGeom>
          <a:ln>
            <a:noFill/>
          </a:ln>
          <a:effectLst>
            <a:outerShdw blurRad="292100" dist="139700" dir="2700000" algn="tl" rotWithShape="0">
              <a:srgbClr val="333333">
                <a:alpha val="65000"/>
              </a:srgbClr>
            </a:outerShdw>
          </a:effectLst>
        </p:spPr>
      </p:pic>
      <p:sp>
        <p:nvSpPr>
          <p:cNvPr id="14" name="TextBox 13">
            <a:extLst>
              <a:ext uri="{FF2B5EF4-FFF2-40B4-BE49-F238E27FC236}">
                <a16:creationId xmlns:a16="http://schemas.microsoft.com/office/drawing/2014/main" id="{52FC9C10-9664-44C2-9B4F-091D513EA184}"/>
              </a:ext>
            </a:extLst>
          </p:cNvPr>
          <p:cNvSpPr txBox="1"/>
          <p:nvPr/>
        </p:nvSpPr>
        <p:spPr>
          <a:xfrm>
            <a:off x="1871192" y="5373216"/>
            <a:ext cx="7272808" cy="492443"/>
          </a:xfrm>
          <a:prstGeom prst="rect">
            <a:avLst/>
          </a:prstGeom>
          <a:noFill/>
        </p:spPr>
        <p:txBody>
          <a:bodyPr wrap="square" rtlCol="1">
            <a:spAutoFit/>
          </a:bodyPr>
          <a:lstStyle/>
          <a:p>
            <a:pPr marL="742950" lvl="1" indent="-285750"/>
            <a:r>
              <a:rPr lang="he-IL" sz="1200" dirty="0">
                <a:solidFill>
                  <a:schemeClr val="tx1">
                    <a:lumMod val="65000"/>
                    <a:lumOff val="35000"/>
                  </a:schemeClr>
                </a:solidFill>
                <a:ea typeface="Tahoma" pitchFamily="34" charset="0"/>
              </a:rPr>
              <a:t>מקור – דירוגים מרווחים ומה שבניהם אוקטובר 17, מדרוג </a:t>
            </a:r>
          </a:p>
          <a:p>
            <a:endParaRPr lang="he-IL" sz="1400" dirty="0"/>
          </a:p>
        </p:txBody>
      </p:sp>
    </p:spTree>
    <p:extLst>
      <p:ext uri="{BB962C8B-B14F-4D97-AF65-F5344CB8AC3E}">
        <p14:creationId xmlns:p14="http://schemas.microsoft.com/office/powerpoint/2010/main" val="2768819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73F4115-139B-452A-B288-AE8A391AA6CA}"/>
              </a:ext>
            </a:extLst>
          </p:cNvPr>
          <p:cNvSpPr>
            <a:spLocks noGrp="1"/>
          </p:cNvSpPr>
          <p:nvPr>
            <p:ph type="title"/>
          </p:nvPr>
        </p:nvSpPr>
        <p:spPr>
          <a:xfrm>
            <a:off x="786408" y="116632"/>
            <a:ext cx="7952043" cy="1143000"/>
          </a:xfrm>
        </p:spPr>
        <p:txBody>
          <a:bodyPr/>
          <a:lstStyle/>
          <a:p>
            <a:r>
              <a:rPr lang="he-IL" dirty="0"/>
              <a:t>שוק האשראי </a:t>
            </a:r>
          </a:p>
        </p:txBody>
      </p:sp>
      <p:sp>
        <p:nvSpPr>
          <p:cNvPr id="4" name="TextBox 3">
            <a:extLst>
              <a:ext uri="{FF2B5EF4-FFF2-40B4-BE49-F238E27FC236}">
                <a16:creationId xmlns:a16="http://schemas.microsoft.com/office/drawing/2014/main" id="{52FC9C10-9664-44C2-9B4F-091D513EA184}"/>
              </a:ext>
            </a:extLst>
          </p:cNvPr>
          <p:cNvSpPr txBox="1"/>
          <p:nvPr/>
        </p:nvSpPr>
        <p:spPr>
          <a:xfrm>
            <a:off x="2267744" y="4601614"/>
            <a:ext cx="7272808" cy="492443"/>
          </a:xfrm>
          <a:prstGeom prst="rect">
            <a:avLst/>
          </a:prstGeom>
          <a:noFill/>
        </p:spPr>
        <p:txBody>
          <a:bodyPr wrap="square" rtlCol="1">
            <a:spAutoFit/>
          </a:bodyPr>
          <a:lstStyle/>
          <a:p>
            <a:pPr marL="742950" lvl="1" indent="-285750"/>
            <a:r>
              <a:rPr lang="he-IL" sz="1200" dirty="0">
                <a:solidFill>
                  <a:schemeClr val="tx1">
                    <a:lumMod val="65000"/>
                    <a:lumOff val="35000"/>
                  </a:schemeClr>
                </a:solidFill>
                <a:ea typeface="Tahoma" pitchFamily="34" charset="0"/>
              </a:rPr>
              <a:t>מקור – דירוגים מרווחים ומה שבניהם אוקטובר 17, מדרוג </a:t>
            </a:r>
          </a:p>
          <a:p>
            <a:endParaRPr lang="he-IL" sz="1400" dirty="0"/>
          </a:p>
        </p:txBody>
      </p:sp>
      <p:sp>
        <p:nvSpPr>
          <p:cNvPr id="5" name="TextBox 4">
            <a:extLst>
              <a:ext uri="{FF2B5EF4-FFF2-40B4-BE49-F238E27FC236}">
                <a16:creationId xmlns:a16="http://schemas.microsoft.com/office/drawing/2014/main" id="{DFE40AE6-DA0B-499D-B2BA-942981CAF6FE}"/>
              </a:ext>
            </a:extLst>
          </p:cNvPr>
          <p:cNvSpPr txBox="1"/>
          <p:nvPr/>
        </p:nvSpPr>
        <p:spPr>
          <a:xfrm>
            <a:off x="4860032" y="1052736"/>
            <a:ext cx="4104456" cy="892552"/>
          </a:xfrm>
          <a:prstGeom prst="rect">
            <a:avLst/>
          </a:prstGeom>
          <a:noFill/>
        </p:spPr>
        <p:txBody>
          <a:bodyPr wrap="square" rtlCol="1">
            <a:spAutoFit/>
          </a:bodyPr>
          <a:lstStyle/>
          <a:p>
            <a:r>
              <a:rPr lang="he-IL" sz="2000" dirty="0">
                <a:solidFill>
                  <a:schemeClr val="tx1">
                    <a:lumMod val="65000"/>
                    <a:lumOff val="35000"/>
                  </a:schemeClr>
                </a:solidFill>
                <a:ea typeface="Tahoma" pitchFamily="34" charset="0"/>
              </a:rPr>
              <a:t>התפלגות מרווחי האג"ח הקונצרני צמוד מדד לפי מח"מ ודרוג</a:t>
            </a:r>
            <a:endParaRPr lang="en-US" sz="2000" dirty="0">
              <a:solidFill>
                <a:schemeClr val="tx1">
                  <a:lumMod val="65000"/>
                  <a:lumOff val="35000"/>
                </a:schemeClr>
              </a:solidFill>
              <a:ea typeface="Tahoma" pitchFamily="34" charset="0"/>
            </a:endParaRPr>
          </a:p>
          <a:p>
            <a:r>
              <a:rPr lang="he-IL" sz="1200" dirty="0">
                <a:solidFill>
                  <a:schemeClr val="tx1">
                    <a:lumMod val="65000"/>
                    <a:lumOff val="35000"/>
                  </a:schemeClr>
                </a:solidFill>
                <a:ea typeface="Tahoma" pitchFamily="34" charset="0"/>
              </a:rPr>
              <a:t>לתאריך 26.09.17 </a:t>
            </a:r>
          </a:p>
        </p:txBody>
      </p:sp>
      <p:pic>
        <p:nvPicPr>
          <p:cNvPr id="7" name="תמונה 6">
            <a:extLst>
              <a:ext uri="{FF2B5EF4-FFF2-40B4-BE49-F238E27FC236}">
                <a16:creationId xmlns:a16="http://schemas.microsoft.com/office/drawing/2014/main" id="{E7864419-1DDF-4CB3-9050-388C4DFA3C49}"/>
              </a:ext>
            </a:extLst>
          </p:cNvPr>
          <p:cNvPicPr>
            <a:picLocks noChangeAspect="1"/>
          </p:cNvPicPr>
          <p:nvPr/>
        </p:nvPicPr>
        <p:blipFill>
          <a:blip r:embed="rId3" cstate="print"/>
          <a:stretch>
            <a:fillRect/>
          </a:stretch>
        </p:blipFill>
        <p:spPr>
          <a:xfrm>
            <a:off x="233754" y="274637"/>
            <a:ext cx="1620337" cy="850107"/>
          </a:xfrm>
          <a:prstGeom prst="rect">
            <a:avLst/>
          </a:prstGeom>
          <a:effectLst>
            <a:outerShdw blurRad="50800" dist="38100" dir="5400000" algn="t" rotWithShape="0">
              <a:prstClr val="black">
                <a:alpha val="40000"/>
              </a:prstClr>
            </a:outerShdw>
          </a:effectLst>
        </p:spPr>
      </p:pic>
      <p:pic>
        <p:nvPicPr>
          <p:cNvPr id="8" name="image10.jpeg"/>
          <p:cNvPicPr>
            <a:picLocks noGrp="1"/>
          </p:cNvPicPr>
          <p:nvPr>
            <p:ph idx="1"/>
          </p:nvPr>
        </p:nvPicPr>
        <p:blipFill>
          <a:blip r:embed="rId4" cstate="print"/>
          <a:stretch>
            <a:fillRect/>
          </a:stretch>
        </p:blipFill>
        <p:spPr>
          <a:xfrm>
            <a:off x="4572000" y="1988840"/>
            <a:ext cx="4467648" cy="2520280"/>
          </a:xfrm>
          <a:prstGeom prst="rect">
            <a:avLst/>
          </a:prstGeom>
          <a:ln>
            <a:noFill/>
          </a:ln>
          <a:effectLst>
            <a:outerShdw blurRad="292100" dist="139700" dir="2700000" algn="tl" rotWithShape="0">
              <a:srgbClr val="333333">
                <a:alpha val="65000"/>
              </a:srgbClr>
            </a:outerShdw>
          </a:effectLst>
        </p:spPr>
      </p:pic>
      <p:sp>
        <p:nvSpPr>
          <p:cNvPr id="9" name="TextBox 8">
            <a:extLst>
              <a:ext uri="{FF2B5EF4-FFF2-40B4-BE49-F238E27FC236}">
                <a16:creationId xmlns:a16="http://schemas.microsoft.com/office/drawing/2014/main" id="{F763DAF4-B40B-4540-BFEA-6340FABE4F5E}"/>
              </a:ext>
            </a:extLst>
          </p:cNvPr>
          <p:cNvSpPr txBox="1"/>
          <p:nvPr/>
        </p:nvSpPr>
        <p:spPr>
          <a:xfrm>
            <a:off x="1403648" y="5884578"/>
            <a:ext cx="7046771" cy="400110"/>
          </a:xfrm>
          <a:prstGeom prst="rect">
            <a:avLst/>
          </a:prstGeom>
          <a:noFill/>
        </p:spPr>
        <p:txBody>
          <a:bodyPr wrap="square" rtlCol="1">
            <a:spAutoFit/>
          </a:bodyPr>
          <a:lstStyle/>
          <a:p>
            <a:r>
              <a:rPr lang="he-IL" sz="2000" b="1" dirty="0">
                <a:solidFill>
                  <a:srgbClr val="FF0000"/>
                </a:solidFill>
                <a:ea typeface="Tahoma" pitchFamily="34" charset="0"/>
              </a:rPr>
              <a:t>מרווחי הסיכון הולכים ונעלמים בשוק האשראי הסחיר </a:t>
            </a:r>
          </a:p>
        </p:txBody>
      </p:sp>
      <p:sp>
        <p:nvSpPr>
          <p:cNvPr id="10" name="TextBox 9">
            <a:extLst>
              <a:ext uri="{FF2B5EF4-FFF2-40B4-BE49-F238E27FC236}">
                <a16:creationId xmlns:a16="http://schemas.microsoft.com/office/drawing/2014/main" id="{14BA1C34-CEF3-4C0C-BB8F-041558974EAC}"/>
              </a:ext>
            </a:extLst>
          </p:cNvPr>
          <p:cNvSpPr txBox="1"/>
          <p:nvPr/>
        </p:nvSpPr>
        <p:spPr>
          <a:xfrm>
            <a:off x="496957" y="1013257"/>
            <a:ext cx="3819576" cy="892552"/>
          </a:xfrm>
          <a:prstGeom prst="rect">
            <a:avLst/>
          </a:prstGeom>
          <a:noFill/>
        </p:spPr>
        <p:txBody>
          <a:bodyPr wrap="square" rtlCol="1">
            <a:spAutoFit/>
          </a:bodyPr>
          <a:lstStyle/>
          <a:p>
            <a:r>
              <a:rPr lang="he-IL" sz="2000" dirty="0">
                <a:solidFill>
                  <a:schemeClr val="tx1">
                    <a:lumMod val="65000"/>
                    <a:lumOff val="35000"/>
                  </a:schemeClr>
                </a:solidFill>
                <a:ea typeface="Tahoma" pitchFamily="34" charset="0"/>
              </a:rPr>
              <a:t>הריבית הממוצעת על משכנתאות צמודות למדד </a:t>
            </a:r>
            <a:endParaRPr lang="en-US" sz="2000" dirty="0">
              <a:solidFill>
                <a:schemeClr val="tx1">
                  <a:lumMod val="65000"/>
                  <a:lumOff val="35000"/>
                </a:schemeClr>
              </a:solidFill>
              <a:ea typeface="Tahoma" pitchFamily="34" charset="0"/>
            </a:endParaRPr>
          </a:p>
          <a:p>
            <a:r>
              <a:rPr lang="he-IL" sz="1200" dirty="0">
                <a:solidFill>
                  <a:schemeClr val="tx1">
                    <a:lumMod val="65000"/>
                    <a:lumOff val="35000"/>
                  </a:schemeClr>
                </a:solidFill>
                <a:ea typeface="Tahoma" pitchFamily="34" charset="0"/>
              </a:rPr>
              <a:t>לתאריך 30.09.17 </a:t>
            </a:r>
          </a:p>
        </p:txBody>
      </p:sp>
      <p:sp>
        <p:nvSpPr>
          <p:cNvPr id="11" name="TextBox 10">
            <a:extLst>
              <a:ext uri="{FF2B5EF4-FFF2-40B4-BE49-F238E27FC236}">
                <a16:creationId xmlns:a16="http://schemas.microsoft.com/office/drawing/2014/main" id="{709D5947-FEEC-4027-9A93-41566C8304EA}"/>
              </a:ext>
            </a:extLst>
          </p:cNvPr>
          <p:cNvSpPr txBox="1"/>
          <p:nvPr/>
        </p:nvSpPr>
        <p:spPr>
          <a:xfrm>
            <a:off x="-2388626" y="4611390"/>
            <a:ext cx="7272808" cy="492443"/>
          </a:xfrm>
          <a:prstGeom prst="rect">
            <a:avLst/>
          </a:prstGeom>
          <a:noFill/>
        </p:spPr>
        <p:txBody>
          <a:bodyPr wrap="square" rtlCol="1">
            <a:spAutoFit/>
          </a:bodyPr>
          <a:lstStyle/>
          <a:p>
            <a:pPr marL="742950" lvl="1" indent="-285750"/>
            <a:r>
              <a:rPr lang="he-IL" sz="1200" dirty="0">
                <a:solidFill>
                  <a:schemeClr val="tx1">
                    <a:lumMod val="65000"/>
                    <a:lumOff val="35000"/>
                  </a:schemeClr>
                </a:solidFill>
                <a:ea typeface="Tahoma" pitchFamily="34" charset="0"/>
              </a:rPr>
              <a:t>מקור – בנק ישראל </a:t>
            </a:r>
          </a:p>
          <a:p>
            <a:endParaRPr lang="he-IL" sz="1400" dirty="0"/>
          </a:p>
        </p:txBody>
      </p:sp>
      <p:sp>
        <p:nvSpPr>
          <p:cNvPr id="6" name="TextBox 5">
            <a:extLst>
              <a:ext uri="{FF2B5EF4-FFF2-40B4-BE49-F238E27FC236}">
                <a16:creationId xmlns:a16="http://schemas.microsoft.com/office/drawing/2014/main" id="{97C679E3-2C92-4453-9989-316EC4E3134B}"/>
              </a:ext>
            </a:extLst>
          </p:cNvPr>
          <p:cNvSpPr txBox="1"/>
          <p:nvPr/>
        </p:nvSpPr>
        <p:spPr>
          <a:xfrm>
            <a:off x="8028384" y="1988840"/>
            <a:ext cx="936104" cy="369332"/>
          </a:xfrm>
          <a:prstGeom prst="rect">
            <a:avLst/>
          </a:prstGeom>
          <a:noFill/>
        </p:spPr>
        <p:txBody>
          <a:bodyPr wrap="square" rtlCol="1">
            <a:spAutoFit/>
          </a:bodyPr>
          <a:lstStyle/>
          <a:p>
            <a:r>
              <a:rPr lang="he-IL" b="1" dirty="0">
                <a:solidFill>
                  <a:schemeClr val="accent1"/>
                </a:solidFill>
              </a:rPr>
              <a:t>סחיר</a:t>
            </a:r>
            <a:r>
              <a:rPr lang="he-IL" dirty="0"/>
              <a:t> </a:t>
            </a:r>
          </a:p>
        </p:txBody>
      </p:sp>
      <p:pic>
        <p:nvPicPr>
          <p:cNvPr id="1026" name="Picture 2"/>
          <p:cNvPicPr>
            <a:picLocks noChangeAspect="1" noChangeArrowheads="1"/>
          </p:cNvPicPr>
          <p:nvPr/>
        </p:nvPicPr>
        <p:blipFill>
          <a:blip r:embed="rId5" cstate="print"/>
          <a:srcRect/>
          <a:stretch>
            <a:fillRect/>
          </a:stretch>
        </p:blipFill>
        <p:spPr bwMode="auto">
          <a:xfrm>
            <a:off x="179512" y="1988839"/>
            <a:ext cx="4248472" cy="2543507"/>
          </a:xfrm>
          <a:prstGeom prst="rect">
            <a:avLst/>
          </a:prstGeom>
          <a:ln>
            <a:noFill/>
          </a:ln>
          <a:effectLst>
            <a:outerShdw blurRad="292100" dist="139700" dir="2700000" algn="tl" rotWithShape="0">
              <a:srgbClr val="333333">
                <a:alpha val="65000"/>
              </a:srgbClr>
            </a:outerShdw>
          </a:effectLst>
        </p:spPr>
      </p:pic>
      <p:sp>
        <p:nvSpPr>
          <p:cNvPr id="17" name="TextBox 16">
            <a:extLst>
              <a:ext uri="{FF2B5EF4-FFF2-40B4-BE49-F238E27FC236}">
                <a16:creationId xmlns:a16="http://schemas.microsoft.com/office/drawing/2014/main" id="{BC65FC7A-44DC-4684-AE74-6B70B005257A}"/>
              </a:ext>
            </a:extLst>
          </p:cNvPr>
          <p:cNvSpPr txBox="1"/>
          <p:nvPr/>
        </p:nvSpPr>
        <p:spPr>
          <a:xfrm>
            <a:off x="2987824" y="2060848"/>
            <a:ext cx="1288552" cy="369332"/>
          </a:xfrm>
          <a:prstGeom prst="rect">
            <a:avLst/>
          </a:prstGeom>
          <a:noFill/>
        </p:spPr>
        <p:txBody>
          <a:bodyPr wrap="square" rtlCol="1">
            <a:spAutoFit/>
          </a:bodyPr>
          <a:lstStyle/>
          <a:p>
            <a:r>
              <a:rPr lang="he-IL" b="1" dirty="0">
                <a:solidFill>
                  <a:schemeClr val="accent1"/>
                </a:solidFill>
              </a:rPr>
              <a:t>לא סחיר </a:t>
            </a:r>
          </a:p>
        </p:txBody>
      </p:sp>
    </p:spTree>
    <p:extLst>
      <p:ext uri="{BB962C8B-B14F-4D97-AF65-F5344CB8AC3E}">
        <p14:creationId xmlns:p14="http://schemas.microsoft.com/office/powerpoint/2010/main" val="2768819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73F4115-139B-452A-B288-AE8A391AA6CA}"/>
              </a:ext>
            </a:extLst>
          </p:cNvPr>
          <p:cNvSpPr>
            <a:spLocks noGrp="1"/>
          </p:cNvSpPr>
          <p:nvPr>
            <p:ph type="title"/>
          </p:nvPr>
        </p:nvSpPr>
        <p:spPr>
          <a:xfrm>
            <a:off x="786408" y="116632"/>
            <a:ext cx="7952043" cy="1143000"/>
          </a:xfrm>
        </p:spPr>
        <p:txBody>
          <a:bodyPr/>
          <a:lstStyle/>
          <a:p>
            <a:r>
              <a:rPr lang="he-IL" dirty="0"/>
              <a:t>שוק האשראי הסחיר </a:t>
            </a:r>
          </a:p>
        </p:txBody>
      </p:sp>
      <p:sp>
        <p:nvSpPr>
          <p:cNvPr id="4" name="TextBox 3">
            <a:extLst>
              <a:ext uri="{FF2B5EF4-FFF2-40B4-BE49-F238E27FC236}">
                <a16:creationId xmlns:a16="http://schemas.microsoft.com/office/drawing/2014/main" id="{52FC9C10-9664-44C2-9B4F-091D513EA184}"/>
              </a:ext>
            </a:extLst>
          </p:cNvPr>
          <p:cNvSpPr txBox="1"/>
          <p:nvPr/>
        </p:nvSpPr>
        <p:spPr>
          <a:xfrm>
            <a:off x="323528" y="5085184"/>
            <a:ext cx="8630947" cy="1477328"/>
          </a:xfrm>
          <a:prstGeom prst="rect">
            <a:avLst/>
          </a:prstGeom>
          <a:noFill/>
        </p:spPr>
        <p:txBody>
          <a:bodyPr wrap="square" rtlCol="1">
            <a:spAutoFit/>
          </a:bodyPr>
          <a:lstStyle/>
          <a:p>
            <a:pPr marL="742950" lvl="1" indent="-285750" algn="just">
              <a:buFont typeface="Wingdings" panose="05000000000000000000" pitchFamily="2" charset="2"/>
              <a:buChar char="§"/>
            </a:pPr>
            <a:r>
              <a:rPr lang="he-IL" b="1" dirty="0">
                <a:solidFill>
                  <a:schemeClr val="tx1">
                    <a:lumMod val="50000"/>
                    <a:lumOff val="50000"/>
                  </a:schemeClr>
                </a:solidFill>
                <a:latin typeface="Segoe UI Semilight" pitchFamily="34" charset="0"/>
                <a:cs typeface="Segoe UI Semilight" pitchFamily="34" charset="0"/>
              </a:rPr>
              <a:t>מרווחים דומים לשנת 2007 אך תשואת חסרת סיכון נמוכה ביחס ל2007.</a:t>
            </a:r>
          </a:p>
          <a:p>
            <a:pPr marL="742950" lvl="1" indent="-285750" algn="just">
              <a:buFont typeface="Wingdings" panose="05000000000000000000" pitchFamily="2" charset="2"/>
              <a:buChar char="§"/>
            </a:pPr>
            <a:r>
              <a:rPr lang="he-IL" b="1" dirty="0">
                <a:solidFill>
                  <a:schemeClr val="tx1">
                    <a:lumMod val="50000"/>
                    <a:lumOff val="50000"/>
                  </a:schemeClr>
                </a:solidFill>
                <a:latin typeface="Segoe UI Semilight" pitchFamily="34" charset="0"/>
                <a:cs typeface="Segoe UI Semilight" pitchFamily="34" charset="0"/>
              </a:rPr>
              <a:t>בניגוד לשנת 2007 כ 90% מהנפקת הסדרות החדשות כללו התניות פיננסיות וחוזיות</a:t>
            </a:r>
          </a:p>
          <a:p>
            <a:pPr marL="742950" lvl="1" indent="-285750" algn="just"/>
            <a:r>
              <a:rPr lang="he-IL" b="1" dirty="0">
                <a:solidFill>
                  <a:schemeClr val="tx1">
                    <a:lumMod val="50000"/>
                    <a:lumOff val="50000"/>
                  </a:schemeClr>
                </a:solidFill>
                <a:latin typeface="Segoe UI Semilight" pitchFamily="34" charset="0"/>
                <a:cs typeface="Segoe UI Semilight" pitchFamily="34" charset="0"/>
              </a:rPr>
              <a:t>  </a:t>
            </a:r>
          </a:p>
          <a:p>
            <a:endParaRPr lang="he-IL" dirty="0"/>
          </a:p>
        </p:txBody>
      </p:sp>
      <p:sp>
        <p:nvSpPr>
          <p:cNvPr id="5" name="TextBox 4">
            <a:extLst>
              <a:ext uri="{FF2B5EF4-FFF2-40B4-BE49-F238E27FC236}">
                <a16:creationId xmlns:a16="http://schemas.microsoft.com/office/drawing/2014/main" id="{DFE40AE6-DA0B-499D-B2BA-942981CAF6FE}"/>
              </a:ext>
            </a:extLst>
          </p:cNvPr>
          <p:cNvSpPr txBox="1"/>
          <p:nvPr/>
        </p:nvSpPr>
        <p:spPr>
          <a:xfrm>
            <a:off x="251520" y="1106978"/>
            <a:ext cx="8478210" cy="369332"/>
          </a:xfrm>
          <a:prstGeom prst="rect">
            <a:avLst/>
          </a:prstGeom>
          <a:noFill/>
        </p:spPr>
        <p:txBody>
          <a:bodyPr wrap="square" rtlCol="1">
            <a:spAutoFit/>
          </a:bodyPr>
          <a:lstStyle/>
          <a:p>
            <a:endParaRPr lang="he-IL" dirty="0"/>
          </a:p>
        </p:txBody>
      </p:sp>
      <p:sp>
        <p:nvSpPr>
          <p:cNvPr id="6" name="מציין מיקום תוכן 5"/>
          <p:cNvSpPr>
            <a:spLocks noGrp="1"/>
          </p:cNvSpPr>
          <p:nvPr>
            <p:ph idx="1"/>
          </p:nvPr>
        </p:nvSpPr>
        <p:spPr>
          <a:xfrm>
            <a:off x="457200" y="1124745"/>
            <a:ext cx="8229600" cy="2375610"/>
          </a:xfrm>
        </p:spPr>
        <p:txBody>
          <a:bodyPr/>
          <a:lstStyle/>
          <a:p>
            <a:pPr marL="0" indent="0">
              <a:buNone/>
            </a:pPr>
            <a:r>
              <a:rPr lang="he-IL" b="1" dirty="0"/>
              <a:t>הנפקות </a:t>
            </a:r>
            <a:r>
              <a:rPr lang="he-IL" b="1" dirty="0" err="1"/>
              <a:t>אג</a:t>
            </a:r>
            <a:r>
              <a:rPr lang="en-US" b="1" dirty="0"/>
              <a:t>"</a:t>
            </a:r>
            <a:r>
              <a:rPr lang="he-IL" b="1" dirty="0"/>
              <a:t>ח </a:t>
            </a:r>
            <a:r>
              <a:rPr lang="he-IL" b="1" dirty="0" err="1"/>
              <a:t>קונצרניות</a:t>
            </a:r>
            <a:r>
              <a:rPr lang="he-IL" b="1" dirty="0"/>
              <a:t> במיליארד ערך נקוב </a:t>
            </a:r>
            <a:r>
              <a:rPr lang="en-US" b="1" dirty="0"/>
              <a:t>2007-2017</a:t>
            </a:r>
            <a:r>
              <a:rPr lang="he-IL" dirty="0"/>
              <a:t> </a:t>
            </a:r>
          </a:p>
          <a:p>
            <a:pPr marL="0" indent="0">
              <a:buNone/>
            </a:pPr>
            <a:r>
              <a:rPr lang="he-IL" dirty="0"/>
              <a:t>	</a:t>
            </a:r>
          </a:p>
          <a:p>
            <a:pPr>
              <a:buNone/>
            </a:pPr>
            <a:endParaRPr lang="he-IL" dirty="0"/>
          </a:p>
        </p:txBody>
      </p:sp>
      <p:pic>
        <p:nvPicPr>
          <p:cNvPr id="7" name="תמונה 6">
            <a:extLst>
              <a:ext uri="{FF2B5EF4-FFF2-40B4-BE49-F238E27FC236}">
                <a16:creationId xmlns:a16="http://schemas.microsoft.com/office/drawing/2014/main" id="{E7864419-1DDF-4CB3-9050-388C4DFA3C49}"/>
              </a:ext>
            </a:extLst>
          </p:cNvPr>
          <p:cNvPicPr>
            <a:picLocks noChangeAspect="1"/>
          </p:cNvPicPr>
          <p:nvPr/>
        </p:nvPicPr>
        <p:blipFill>
          <a:blip r:embed="rId2" cstate="print"/>
          <a:stretch>
            <a:fillRect/>
          </a:stretch>
        </p:blipFill>
        <p:spPr>
          <a:xfrm>
            <a:off x="233754" y="274637"/>
            <a:ext cx="1620337" cy="850107"/>
          </a:xfrm>
          <a:prstGeom prst="rect">
            <a:avLst/>
          </a:prstGeom>
          <a:effectLst>
            <a:outerShdw blurRad="50800" dist="38100" dir="5400000" algn="t" rotWithShape="0">
              <a:prstClr val="black">
                <a:alpha val="40000"/>
              </a:prstClr>
            </a:outerShdw>
          </a:effectLst>
        </p:spPr>
      </p:pic>
      <p:pic>
        <p:nvPicPr>
          <p:cNvPr id="8" name="image2.png">
            <a:extLst>
              <a:ext uri="{FF2B5EF4-FFF2-40B4-BE49-F238E27FC236}">
                <a16:creationId xmlns:a16="http://schemas.microsoft.com/office/drawing/2014/main" id="{0BE7E9DB-585D-486A-A093-B101E218FE4E}"/>
              </a:ext>
            </a:extLst>
          </p:cNvPr>
          <p:cNvPicPr/>
          <p:nvPr/>
        </p:nvPicPr>
        <p:blipFill>
          <a:blip r:embed="rId3" cstate="print"/>
          <a:stretch>
            <a:fillRect/>
          </a:stretch>
        </p:blipFill>
        <p:spPr>
          <a:xfrm>
            <a:off x="1763688" y="1628800"/>
            <a:ext cx="6512619" cy="2812157"/>
          </a:xfrm>
          <a:prstGeom prst="rect">
            <a:avLst/>
          </a:prstGeom>
          <a:ln>
            <a:noFill/>
          </a:ln>
          <a:effectLst>
            <a:outerShdw blurRad="292100" dist="139700" dir="2700000" algn="tl" rotWithShape="0">
              <a:srgbClr val="333333">
                <a:alpha val="65000"/>
              </a:srgbClr>
            </a:outerShdw>
          </a:effectLst>
        </p:spPr>
      </p:pic>
      <p:sp>
        <p:nvSpPr>
          <p:cNvPr id="9" name="TextBox 8">
            <a:extLst>
              <a:ext uri="{FF2B5EF4-FFF2-40B4-BE49-F238E27FC236}">
                <a16:creationId xmlns:a16="http://schemas.microsoft.com/office/drawing/2014/main" id="{A24CC5FB-AE79-4130-896A-CB779F2866B3}"/>
              </a:ext>
            </a:extLst>
          </p:cNvPr>
          <p:cNvSpPr txBox="1"/>
          <p:nvPr/>
        </p:nvSpPr>
        <p:spPr>
          <a:xfrm>
            <a:off x="1187624" y="4473256"/>
            <a:ext cx="7272808" cy="492443"/>
          </a:xfrm>
          <a:prstGeom prst="rect">
            <a:avLst/>
          </a:prstGeom>
          <a:noFill/>
        </p:spPr>
        <p:txBody>
          <a:bodyPr wrap="square" rtlCol="1">
            <a:spAutoFit/>
          </a:bodyPr>
          <a:lstStyle/>
          <a:p>
            <a:pPr marL="742950" lvl="1" indent="-285750"/>
            <a:r>
              <a:rPr lang="he-IL" sz="1200" dirty="0">
                <a:solidFill>
                  <a:schemeClr val="tx1">
                    <a:lumMod val="65000"/>
                    <a:lumOff val="35000"/>
                  </a:schemeClr>
                </a:solidFill>
                <a:ea typeface="Tahoma" pitchFamily="34" charset="0"/>
              </a:rPr>
              <a:t>מקור – דירוגים מרווחים ומה שבניהם אוקטובר 17, מדרוג </a:t>
            </a:r>
          </a:p>
          <a:p>
            <a:endParaRPr lang="he-IL" sz="1400" dirty="0"/>
          </a:p>
        </p:txBody>
      </p:sp>
    </p:spTree>
    <p:extLst>
      <p:ext uri="{BB962C8B-B14F-4D97-AF65-F5344CB8AC3E}">
        <p14:creationId xmlns:p14="http://schemas.microsoft.com/office/powerpoint/2010/main" val="2768819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a:t>עולם מקורות המימון </a:t>
            </a:r>
          </a:p>
        </p:txBody>
      </p:sp>
      <p:graphicFrame>
        <p:nvGraphicFramePr>
          <p:cNvPr id="5" name="דיאגרמה 4"/>
          <p:cNvGraphicFramePr/>
          <p:nvPr>
            <p:extLst>
              <p:ext uri="{D42A27DB-BD31-4B8C-83A1-F6EECF244321}">
                <p14:modId xmlns:p14="http://schemas.microsoft.com/office/powerpoint/2010/main" val="342637209"/>
              </p:ext>
            </p:extLst>
          </p:nvPr>
        </p:nvGraphicFramePr>
        <p:xfrm>
          <a:off x="1067070" y="2329830"/>
          <a:ext cx="7825410" cy="23953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מלבן 6"/>
          <p:cNvSpPr/>
          <p:nvPr/>
        </p:nvSpPr>
        <p:spPr>
          <a:xfrm>
            <a:off x="1259632" y="4797152"/>
            <a:ext cx="4518980" cy="504056"/>
          </a:xfrm>
          <a:prstGeom prst="rect">
            <a:avLst/>
          </a:prstGeom>
          <a:solidFill>
            <a:srgbClr val="385D8A"/>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latin typeface="Segoe UI Semilight" pitchFamily="34" charset="0"/>
                <a:ea typeface="Segoe UI" panose="020B0502040204020203" pitchFamily="34" charset="0"/>
                <a:cs typeface="Segoe UI Semilight" pitchFamily="34" charset="0"/>
              </a:rPr>
              <a:t>בטחונות</a:t>
            </a:r>
          </a:p>
        </p:txBody>
      </p:sp>
      <p:cxnSp>
        <p:nvCxnSpPr>
          <p:cNvPr id="8" name="מחבר חץ ישר 7"/>
          <p:cNvCxnSpPr/>
          <p:nvPr/>
        </p:nvCxnSpPr>
        <p:spPr>
          <a:xfrm>
            <a:off x="1475656" y="6093296"/>
            <a:ext cx="7272808" cy="0"/>
          </a:xfrm>
          <a:prstGeom prst="straightConnector1">
            <a:avLst/>
          </a:prstGeom>
          <a:ln w="47625">
            <a:gradFill flip="none" rotWithShape="1">
              <a:gsLst>
                <a:gs pos="8000">
                  <a:srgbClr val="83A7C3"/>
                </a:gs>
                <a:gs pos="13000">
                  <a:srgbClr val="768FB9"/>
                </a:gs>
                <a:gs pos="21001">
                  <a:srgbClr val="83A7C3"/>
                </a:gs>
                <a:gs pos="52000">
                  <a:srgbClr val="FFFFFF"/>
                </a:gs>
                <a:gs pos="56000">
                  <a:srgbClr val="9C6563"/>
                </a:gs>
                <a:gs pos="58000">
                  <a:srgbClr val="80302D"/>
                </a:gs>
                <a:gs pos="95000">
                  <a:srgbClr val="FF0000">
                    <a:lumMod val="72000"/>
                  </a:srgbClr>
                </a:gs>
                <a:gs pos="94000">
                  <a:srgbClr val="EBDAD4"/>
                </a:gs>
                <a:gs pos="100000">
                  <a:srgbClr val="55261C"/>
                </a:gs>
              </a:gsLst>
              <a:lin ang="0" scaled="0"/>
              <a:tileRect/>
            </a:gradFill>
            <a:prstDash val="sysDash"/>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a:spLocks noChangeArrowheads="1"/>
          </p:cNvSpPr>
          <p:nvPr/>
        </p:nvSpPr>
        <p:spPr bwMode="auto">
          <a:xfrm>
            <a:off x="3707904" y="2564904"/>
            <a:ext cx="3357966" cy="400110"/>
          </a:xfrm>
          <a:prstGeom prst="rect">
            <a:avLst/>
          </a:prstGeom>
          <a:noFill/>
          <a:ln w="9525">
            <a:noFill/>
            <a:miter lim="800000"/>
            <a:headEnd/>
            <a:tailEnd/>
          </a:ln>
        </p:spPr>
        <p:txBody>
          <a:bodyPr wrap="square" anchor="ctr">
            <a:spAutoFit/>
          </a:bodyPr>
          <a:lstStyle/>
          <a:p>
            <a:pPr algn="ctr"/>
            <a:r>
              <a:rPr lang="he-IL" sz="2000" b="1" dirty="0">
                <a:solidFill>
                  <a:schemeClr val="tx1">
                    <a:lumMod val="50000"/>
                    <a:lumOff val="50000"/>
                  </a:schemeClr>
                </a:solidFill>
                <a:latin typeface="Segoe UI Semilight" pitchFamily="34" charset="0"/>
                <a:ea typeface="Segoe UI" panose="020B0502040204020203" pitchFamily="34" charset="0"/>
                <a:cs typeface="Segoe UI Semilight" pitchFamily="34" charset="0"/>
              </a:rPr>
              <a:t>קרנות </a:t>
            </a:r>
            <a:r>
              <a:rPr lang="he-IL" sz="2000" b="1" dirty="0">
                <a:solidFill>
                  <a:schemeClr val="bg2"/>
                </a:solidFill>
                <a:latin typeface="Segoe UI Semilight" pitchFamily="34" charset="0"/>
                <a:ea typeface="Segoe UI" panose="020B0502040204020203" pitchFamily="34" charset="0"/>
                <a:cs typeface="Segoe UI Semilight" pitchFamily="34" charset="0"/>
              </a:rPr>
              <a:t> </a:t>
            </a:r>
          </a:p>
        </p:txBody>
      </p:sp>
      <p:sp>
        <p:nvSpPr>
          <p:cNvPr id="13" name="TextBox 10"/>
          <p:cNvSpPr txBox="1">
            <a:spLocks noChangeArrowheads="1"/>
          </p:cNvSpPr>
          <p:nvPr/>
        </p:nvSpPr>
        <p:spPr bwMode="auto">
          <a:xfrm>
            <a:off x="1907704" y="2420888"/>
            <a:ext cx="1432173" cy="707886"/>
          </a:xfrm>
          <a:prstGeom prst="rect">
            <a:avLst/>
          </a:prstGeom>
          <a:noFill/>
          <a:ln w="9525">
            <a:noFill/>
            <a:miter lim="800000"/>
            <a:headEnd/>
            <a:tailEnd/>
          </a:ln>
        </p:spPr>
        <p:txBody>
          <a:bodyPr wrap="square" anchor="ctr">
            <a:spAutoFit/>
          </a:bodyPr>
          <a:lstStyle/>
          <a:p>
            <a:pPr algn="ctr"/>
            <a:r>
              <a:rPr lang="he-IL" dirty="0">
                <a:solidFill>
                  <a:schemeClr val="bg2"/>
                </a:solidFill>
                <a:latin typeface="Segoe UI Semilight" pitchFamily="34" charset="0"/>
                <a:ea typeface="Segoe UI" panose="020B0502040204020203" pitchFamily="34" charset="0"/>
                <a:cs typeface="Segoe UI Semilight" pitchFamily="34" charset="0"/>
              </a:rPr>
              <a:t> </a:t>
            </a:r>
            <a:r>
              <a:rPr lang="he-IL" sz="2000" b="1" dirty="0">
                <a:solidFill>
                  <a:schemeClr val="tx1">
                    <a:lumMod val="50000"/>
                    <a:lumOff val="50000"/>
                  </a:schemeClr>
                </a:solidFill>
                <a:latin typeface="Segoe UI Semilight" pitchFamily="34" charset="0"/>
                <a:ea typeface="Segoe UI" panose="020B0502040204020203" pitchFamily="34" charset="0"/>
                <a:cs typeface="Segoe UI Semilight" pitchFamily="34" charset="0"/>
              </a:rPr>
              <a:t>בנקים </a:t>
            </a:r>
          </a:p>
          <a:p>
            <a:pPr algn="ctr"/>
            <a:r>
              <a:rPr lang="he-IL" sz="2000" b="1" dirty="0">
                <a:solidFill>
                  <a:schemeClr val="tx1">
                    <a:lumMod val="50000"/>
                    <a:lumOff val="50000"/>
                  </a:schemeClr>
                </a:solidFill>
                <a:latin typeface="Segoe UI Semilight" pitchFamily="34" charset="0"/>
                <a:ea typeface="Segoe UI" panose="020B0502040204020203" pitchFamily="34" charset="0"/>
                <a:cs typeface="Segoe UI Semilight" pitchFamily="34" charset="0"/>
              </a:rPr>
              <a:t>מוסדיים </a:t>
            </a:r>
            <a:r>
              <a:rPr lang="he-IL" sz="2000" dirty="0">
                <a:solidFill>
                  <a:schemeClr val="bg2"/>
                </a:solidFill>
                <a:latin typeface="Segoe UI Semilight" pitchFamily="34" charset="0"/>
                <a:ea typeface="Segoe UI" panose="020B0502040204020203" pitchFamily="34" charset="0"/>
                <a:cs typeface="Segoe UI Semilight" pitchFamily="34" charset="0"/>
              </a:rPr>
              <a:t> </a:t>
            </a:r>
            <a:r>
              <a:rPr lang="he-IL" dirty="0">
                <a:solidFill>
                  <a:schemeClr val="bg2"/>
                </a:solidFill>
                <a:latin typeface="Segoe UI Semilight" pitchFamily="34" charset="0"/>
                <a:ea typeface="Segoe UI" panose="020B0502040204020203" pitchFamily="34" charset="0"/>
                <a:cs typeface="Segoe UI Semilight" pitchFamily="34" charset="0"/>
              </a:rPr>
              <a:t> </a:t>
            </a:r>
          </a:p>
        </p:txBody>
      </p:sp>
      <p:sp>
        <p:nvSpPr>
          <p:cNvPr id="22" name="TextBox 21"/>
          <p:cNvSpPr txBox="1"/>
          <p:nvPr/>
        </p:nvSpPr>
        <p:spPr>
          <a:xfrm>
            <a:off x="6156176" y="6309320"/>
            <a:ext cx="2304256" cy="369332"/>
          </a:xfrm>
          <a:prstGeom prst="rect">
            <a:avLst/>
          </a:prstGeom>
          <a:noFill/>
        </p:spPr>
        <p:txBody>
          <a:bodyPr wrap="square" rtlCol="1">
            <a:spAutoFit/>
          </a:bodyPr>
          <a:lstStyle/>
          <a:p>
            <a:r>
              <a:rPr lang="he-IL" dirty="0"/>
              <a:t>סיכון ותשואה </a:t>
            </a:r>
          </a:p>
        </p:txBody>
      </p:sp>
      <p:pic>
        <p:nvPicPr>
          <p:cNvPr id="23" name="תמונה 22">
            <a:extLst>
              <a:ext uri="{FF2B5EF4-FFF2-40B4-BE49-F238E27FC236}">
                <a16:creationId xmlns:a16="http://schemas.microsoft.com/office/drawing/2014/main" id="{E7864419-1DDF-4CB3-9050-388C4DFA3C49}"/>
              </a:ext>
            </a:extLst>
          </p:cNvPr>
          <p:cNvPicPr>
            <a:picLocks noChangeAspect="1"/>
          </p:cNvPicPr>
          <p:nvPr/>
        </p:nvPicPr>
        <p:blipFill>
          <a:blip r:embed="rId8" cstate="print"/>
          <a:stretch>
            <a:fillRect/>
          </a:stretch>
        </p:blipFill>
        <p:spPr>
          <a:xfrm>
            <a:off x="233754" y="274637"/>
            <a:ext cx="1620337" cy="850107"/>
          </a:xfrm>
          <a:prstGeom prst="rect">
            <a:avLst/>
          </a:prstGeom>
          <a:effectLst>
            <a:outerShdw blurRad="50800" dist="38100" dir="5400000" algn="t" rotWithShape="0">
              <a:prstClr val="black">
                <a:alpha val="40000"/>
              </a:prstClr>
            </a:outerShdw>
          </a:effectLst>
        </p:spPr>
      </p:pic>
      <p:sp>
        <p:nvSpPr>
          <p:cNvPr id="26" name="TextBox 25">
            <a:extLst>
              <a:ext uri="{FF2B5EF4-FFF2-40B4-BE49-F238E27FC236}">
                <a16:creationId xmlns:a16="http://schemas.microsoft.com/office/drawing/2014/main" id="{3256777C-AA1A-41CA-815E-F1CCDF1E3DDE}"/>
              </a:ext>
            </a:extLst>
          </p:cNvPr>
          <p:cNvSpPr txBox="1">
            <a:spLocks noChangeArrowheads="1"/>
          </p:cNvSpPr>
          <p:nvPr/>
        </p:nvSpPr>
        <p:spPr bwMode="auto">
          <a:xfrm>
            <a:off x="6084168" y="2420888"/>
            <a:ext cx="3357966" cy="707886"/>
          </a:xfrm>
          <a:prstGeom prst="rect">
            <a:avLst/>
          </a:prstGeom>
          <a:noFill/>
          <a:ln w="9525">
            <a:noFill/>
            <a:miter lim="800000"/>
            <a:headEnd/>
            <a:tailEnd/>
          </a:ln>
        </p:spPr>
        <p:txBody>
          <a:bodyPr wrap="square" anchor="ctr">
            <a:spAutoFit/>
          </a:bodyPr>
          <a:lstStyle/>
          <a:p>
            <a:pPr algn="ctr"/>
            <a:r>
              <a:rPr lang="he-IL" sz="2000" b="1" dirty="0">
                <a:solidFill>
                  <a:schemeClr val="tx1">
                    <a:lumMod val="50000"/>
                    <a:lumOff val="50000"/>
                  </a:schemeClr>
                </a:solidFill>
                <a:latin typeface="Segoe UI Semilight" pitchFamily="34" charset="0"/>
                <a:ea typeface="Segoe UI" panose="020B0502040204020203" pitchFamily="34" charset="0"/>
                <a:cs typeface="Segoe UI Semilight" pitchFamily="34" charset="0"/>
              </a:rPr>
              <a:t>קרנות</a:t>
            </a:r>
          </a:p>
          <a:p>
            <a:pPr algn="ctr"/>
            <a:r>
              <a:rPr lang="he-IL" sz="2000" b="1" dirty="0">
                <a:solidFill>
                  <a:schemeClr val="tx1">
                    <a:lumMod val="50000"/>
                    <a:lumOff val="50000"/>
                  </a:schemeClr>
                </a:solidFill>
                <a:latin typeface="Segoe UI Semilight" pitchFamily="34" charset="0"/>
                <a:ea typeface="Segoe UI" panose="020B0502040204020203" pitchFamily="34" charset="0"/>
                <a:cs typeface="Segoe UI Semilight" pitchFamily="34" charset="0"/>
              </a:rPr>
              <a:t>מוסדיים  </a:t>
            </a:r>
            <a:r>
              <a:rPr lang="he-IL" sz="2000" b="1" dirty="0">
                <a:solidFill>
                  <a:schemeClr val="bg2"/>
                </a:solidFill>
                <a:latin typeface="Segoe UI Semilight" pitchFamily="34" charset="0"/>
                <a:ea typeface="Segoe UI" panose="020B0502040204020203" pitchFamily="34" charset="0"/>
                <a:cs typeface="Segoe UI Semilight" pitchFamily="34" charset="0"/>
              </a:rPr>
              <a:t> </a:t>
            </a:r>
          </a:p>
        </p:txBody>
      </p:sp>
      <p:sp>
        <p:nvSpPr>
          <p:cNvPr id="15" name="TextBox 14"/>
          <p:cNvSpPr txBox="1"/>
          <p:nvPr/>
        </p:nvSpPr>
        <p:spPr>
          <a:xfrm>
            <a:off x="1691680" y="5661248"/>
            <a:ext cx="1296144" cy="369332"/>
          </a:xfrm>
          <a:prstGeom prst="rect">
            <a:avLst/>
          </a:prstGeom>
          <a:noFill/>
        </p:spPr>
        <p:txBody>
          <a:bodyPr wrap="square" rtlCol="1">
            <a:spAutoFit/>
          </a:bodyPr>
          <a:lstStyle/>
          <a:p>
            <a:r>
              <a:rPr lang="he-IL" dirty="0"/>
              <a:t>עד כ 6%</a:t>
            </a:r>
          </a:p>
        </p:txBody>
      </p:sp>
      <p:sp>
        <p:nvSpPr>
          <p:cNvPr id="17" name="TextBox 16"/>
          <p:cNvSpPr txBox="1"/>
          <p:nvPr/>
        </p:nvSpPr>
        <p:spPr>
          <a:xfrm>
            <a:off x="4355976" y="5661248"/>
            <a:ext cx="1368152" cy="369332"/>
          </a:xfrm>
          <a:prstGeom prst="rect">
            <a:avLst/>
          </a:prstGeom>
          <a:noFill/>
        </p:spPr>
        <p:txBody>
          <a:bodyPr wrap="square" rtlCol="1">
            <a:spAutoFit/>
          </a:bodyPr>
          <a:lstStyle/>
          <a:p>
            <a:pPr algn="ctr" rtl="0"/>
            <a:r>
              <a:rPr lang="he-IL" dirty="0"/>
              <a:t>18%-6%</a:t>
            </a:r>
          </a:p>
        </p:txBody>
      </p:sp>
      <p:sp>
        <p:nvSpPr>
          <p:cNvPr id="18" name="TextBox 17"/>
          <p:cNvSpPr txBox="1"/>
          <p:nvPr/>
        </p:nvSpPr>
        <p:spPr>
          <a:xfrm>
            <a:off x="6876256" y="5661248"/>
            <a:ext cx="1512168" cy="369332"/>
          </a:xfrm>
          <a:prstGeom prst="rect">
            <a:avLst/>
          </a:prstGeom>
          <a:noFill/>
        </p:spPr>
        <p:txBody>
          <a:bodyPr wrap="square" rtlCol="1">
            <a:spAutoFit/>
          </a:bodyPr>
          <a:lstStyle/>
          <a:p>
            <a:r>
              <a:rPr lang="he-IL" dirty="0"/>
              <a:t>19% ומעלה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331640" y="188640"/>
            <a:ext cx="7488832" cy="1143000"/>
          </a:xfrm>
        </p:spPr>
        <p:txBody>
          <a:bodyPr/>
          <a:lstStyle/>
          <a:p>
            <a:r>
              <a:rPr lang="he-IL" dirty="0"/>
              <a:t>שוק האשראי כאנלוגיה </a:t>
            </a:r>
            <a:r>
              <a:rPr lang="he-IL" b="0" dirty="0"/>
              <a:t>"אסטרטגיית אוקיינוס כחול"</a:t>
            </a:r>
            <a:br>
              <a:rPr lang="he-IL" b="0" dirty="0"/>
            </a:br>
            <a:r>
              <a:rPr lang="he-IL" sz="1800" b="0" dirty="0"/>
              <a:t>מתוך ספרם של </a:t>
            </a:r>
            <a:r>
              <a:rPr lang="he-IL" sz="1600" b="0" dirty="0">
                <a:hlinkClick r:id="rId3" tooltip="וו. צ'אן קים (הדף אינו קיים)"/>
              </a:rPr>
              <a:t>וו. </a:t>
            </a:r>
            <a:r>
              <a:rPr lang="he-IL" sz="1600" b="0" dirty="0" err="1">
                <a:hlinkClick r:id="rId3" tooltip="וו. צ'אן קים (הדף אינו קיים)"/>
              </a:rPr>
              <a:t>צ'אן</a:t>
            </a:r>
            <a:r>
              <a:rPr lang="he-IL" sz="1600" b="0" dirty="0">
                <a:hlinkClick r:id="rId3" tooltip="וו. צ'אן קים (הדף אינו קיים)"/>
              </a:rPr>
              <a:t> </a:t>
            </a:r>
            <a:r>
              <a:rPr lang="he-IL" sz="1600" b="0" dirty="0" err="1">
                <a:hlinkClick r:id="rId3" tooltip="וו. צ'אן קים (הדף אינו קיים)"/>
              </a:rPr>
              <a:t>קים</a:t>
            </a:r>
            <a:r>
              <a:rPr lang="he-IL" sz="1600" b="0" dirty="0"/>
              <a:t> ו</a:t>
            </a:r>
            <a:r>
              <a:rPr lang="he-IL" sz="1600" b="0" dirty="0">
                <a:hlinkClick r:id="rId4" tooltip="רנה מאובורן (הדף אינו קיים)"/>
              </a:rPr>
              <a:t>רנה </a:t>
            </a:r>
            <a:r>
              <a:rPr lang="he-IL" sz="1600" b="0" dirty="0" err="1">
                <a:hlinkClick r:id="rId4" tooltip="רנה מאובורן (הדף אינו קיים)"/>
              </a:rPr>
              <a:t>מאובורן</a:t>
            </a:r>
            <a:endParaRPr lang="he-IL" b="0" dirty="0"/>
          </a:p>
        </p:txBody>
      </p:sp>
      <p:sp>
        <p:nvSpPr>
          <p:cNvPr id="5" name="מציין מיקום תוכן 4"/>
          <p:cNvSpPr>
            <a:spLocks noGrp="1"/>
          </p:cNvSpPr>
          <p:nvPr>
            <p:ph idx="1"/>
          </p:nvPr>
        </p:nvSpPr>
        <p:spPr>
          <a:xfrm>
            <a:off x="611560" y="1340768"/>
            <a:ext cx="8075240" cy="4968552"/>
          </a:xfrm>
        </p:spPr>
        <p:txBody>
          <a:bodyPr/>
          <a:lstStyle/>
          <a:p>
            <a:pPr marL="171450" lvl="1">
              <a:spcBef>
                <a:spcPts val="750"/>
              </a:spcBef>
              <a:buNone/>
            </a:pPr>
            <a:r>
              <a:rPr lang="he-IL" b="1" dirty="0">
                <a:solidFill>
                  <a:srgbClr val="C00000"/>
                </a:solidFill>
              </a:rPr>
              <a:t>אוקיאנוס אדום</a:t>
            </a:r>
            <a:r>
              <a:rPr lang="he-IL" dirty="0"/>
              <a:t> </a:t>
            </a:r>
            <a:endParaRPr lang="he-IL" b="1" dirty="0">
              <a:solidFill>
                <a:srgbClr val="C00000"/>
              </a:solidFill>
            </a:endParaRPr>
          </a:p>
          <a:p>
            <a:pPr marL="0" lvl="1" indent="0" algn="just">
              <a:spcBef>
                <a:spcPts val="750"/>
              </a:spcBef>
              <a:buNone/>
            </a:pPr>
            <a:r>
              <a:rPr lang="he-IL" dirty="0"/>
              <a:t>זירת שוק קיימת וידועה, הגבולות מוגדרים ומקובלים וחוקי המשחק התחרותיים ידועים, הפוטנציאל לרווח וגידול קטן</a:t>
            </a:r>
          </a:p>
          <a:p>
            <a:pPr marL="171450" lvl="1" algn="just">
              <a:spcBef>
                <a:spcPts val="750"/>
              </a:spcBef>
              <a:buNone/>
            </a:pPr>
            <a:endParaRPr lang="he-IL" b="1" dirty="0"/>
          </a:p>
          <a:p>
            <a:pPr marL="171450" lvl="1" algn="just">
              <a:spcBef>
                <a:spcPts val="750"/>
              </a:spcBef>
              <a:buNone/>
            </a:pPr>
            <a:endParaRPr lang="he-IL" b="1" dirty="0"/>
          </a:p>
          <a:p>
            <a:pPr marL="171450" lvl="1" algn="just">
              <a:spcBef>
                <a:spcPts val="750"/>
              </a:spcBef>
              <a:buNone/>
            </a:pPr>
            <a:endParaRPr lang="he-IL" b="1" dirty="0"/>
          </a:p>
          <a:p>
            <a:pPr marL="171450" lvl="1" algn="just">
              <a:spcBef>
                <a:spcPts val="750"/>
              </a:spcBef>
              <a:buNone/>
            </a:pPr>
            <a:endParaRPr lang="he-IL" b="1" dirty="0">
              <a:solidFill>
                <a:schemeClr val="accent1"/>
              </a:solidFill>
            </a:endParaRPr>
          </a:p>
          <a:p>
            <a:pPr marL="171450" lvl="1" algn="just">
              <a:spcBef>
                <a:spcPts val="750"/>
              </a:spcBef>
              <a:buNone/>
            </a:pPr>
            <a:r>
              <a:rPr lang="he-IL" b="1" dirty="0">
                <a:solidFill>
                  <a:schemeClr val="accent1"/>
                </a:solidFill>
              </a:rPr>
              <a:t>אוקיאנוס כחול  </a:t>
            </a:r>
          </a:p>
          <a:p>
            <a:pPr marL="0" lvl="1" indent="0" algn="just">
              <a:spcBef>
                <a:spcPts val="750"/>
              </a:spcBef>
              <a:buNone/>
            </a:pPr>
            <a:r>
              <a:rPr lang="he-IL" dirty="0"/>
              <a:t>יצירת ביקוש והזדמנויות חדשות בהם פוטנציאל הרווח גדול יותר, יצירת מוצרים חדשים בעלי מאפיינם שונים המגדלים את הערך ללקוח </a:t>
            </a:r>
          </a:p>
        </p:txBody>
      </p:sp>
      <p:sp>
        <p:nvSpPr>
          <p:cNvPr id="6" name="מלבן 5">
            <a:extLst>
              <a:ext uri="{FF2B5EF4-FFF2-40B4-BE49-F238E27FC236}">
                <a16:creationId xmlns:a16="http://schemas.microsoft.com/office/drawing/2014/main" id="{A57CC8CE-1BE9-4879-9862-F22B701D61D2}"/>
              </a:ext>
            </a:extLst>
          </p:cNvPr>
          <p:cNvSpPr/>
          <p:nvPr/>
        </p:nvSpPr>
        <p:spPr bwMode="auto">
          <a:xfrm>
            <a:off x="683568" y="2348880"/>
            <a:ext cx="7920880" cy="1152128"/>
          </a:xfrm>
          <a:prstGeom prst="rect">
            <a:avLst/>
          </a:prstGeom>
          <a:solidFill>
            <a:schemeClr val="bg1">
              <a:lumMod val="85000"/>
            </a:schemeClr>
          </a:solidFill>
          <a:ln w="3175">
            <a:solidFill>
              <a:srgbClr val="FF5353"/>
            </a:solidFill>
            <a:prstDash val="sysDash"/>
          </a:ln>
          <a:effectLst>
            <a:outerShdw blurRad="50800" dist="38100" dir="5400000" algn="t"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anchor="ctr"/>
          <a:lstStyle/>
          <a:p>
            <a:pPr marL="0" indent="0">
              <a:buNone/>
              <a:defRPr/>
            </a:pPr>
            <a:r>
              <a:rPr lang="he-IL" dirty="0">
                <a:solidFill>
                  <a:schemeClr val="tx1">
                    <a:lumMod val="75000"/>
                    <a:lumOff val="25000"/>
                  </a:schemeClr>
                </a:solidFill>
                <a:latin typeface="Tahoma" pitchFamily="34" charset="0"/>
                <a:ea typeface="Tahoma" pitchFamily="34" charset="0"/>
                <a:cs typeface="Tahoma" pitchFamily="34" charset="0"/>
              </a:rPr>
              <a:t>סוגי אשראי:</a:t>
            </a:r>
          </a:p>
          <a:p>
            <a:pPr marL="0" indent="0">
              <a:buNone/>
              <a:defRPr/>
            </a:pPr>
            <a:r>
              <a:rPr lang="he-IL" dirty="0">
                <a:solidFill>
                  <a:schemeClr val="tx1">
                    <a:lumMod val="75000"/>
                    <a:lumOff val="25000"/>
                  </a:schemeClr>
                </a:solidFill>
                <a:latin typeface="Tahoma" pitchFamily="34" charset="0"/>
                <a:ea typeface="Tahoma" pitchFamily="34" charset="0"/>
                <a:cs typeface="Tahoma" pitchFamily="34" charset="0"/>
              </a:rPr>
              <a:t>חוב בכיר, הלוואות מותאמות , אשראי עסקי בנקאי, אגרות חוב </a:t>
            </a:r>
          </a:p>
          <a:p>
            <a:pPr marL="0" indent="0">
              <a:buNone/>
              <a:defRPr/>
            </a:pPr>
            <a:r>
              <a:rPr lang="he-IL" dirty="0">
                <a:solidFill>
                  <a:schemeClr val="tx1">
                    <a:lumMod val="75000"/>
                    <a:lumOff val="25000"/>
                  </a:schemeClr>
                </a:solidFill>
                <a:latin typeface="Tahoma" pitchFamily="34" charset="0"/>
                <a:ea typeface="Tahoma" pitchFamily="34" charset="0"/>
                <a:cs typeface="Tahoma" pitchFamily="34" charset="0"/>
              </a:rPr>
              <a:t>שחקנים:</a:t>
            </a:r>
          </a:p>
          <a:p>
            <a:pPr marL="0" indent="0">
              <a:buNone/>
              <a:defRPr/>
            </a:pPr>
            <a:r>
              <a:rPr lang="he-IL" dirty="0">
                <a:solidFill>
                  <a:schemeClr val="tx1">
                    <a:lumMod val="75000"/>
                    <a:lumOff val="25000"/>
                  </a:schemeClr>
                </a:solidFill>
                <a:latin typeface="Tahoma" pitchFamily="34" charset="0"/>
                <a:ea typeface="Tahoma" pitchFamily="34" charset="0"/>
                <a:cs typeface="Tahoma" pitchFamily="34" charset="0"/>
              </a:rPr>
              <a:t>בנקים, גופים מוסדיים, קרנות נאמנות, קרנות גידור  </a:t>
            </a:r>
          </a:p>
        </p:txBody>
      </p:sp>
      <p:sp>
        <p:nvSpPr>
          <p:cNvPr id="7" name="מלבן 6">
            <a:extLst>
              <a:ext uri="{FF2B5EF4-FFF2-40B4-BE49-F238E27FC236}">
                <a16:creationId xmlns:a16="http://schemas.microsoft.com/office/drawing/2014/main" id="{A57CC8CE-1BE9-4879-9862-F22B701D61D2}"/>
              </a:ext>
            </a:extLst>
          </p:cNvPr>
          <p:cNvSpPr/>
          <p:nvPr/>
        </p:nvSpPr>
        <p:spPr bwMode="auto">
          <a:xfrm>
            <a:off x="683568" y="4941168"/>
            <a:ext cx="7920880" cy="1224136"/>
          </a:xfrm>
          <a:prstGeom prst="rect">
            <a:avLst/>
          </a:prstGeom>
          <a:solidFill>
            <a:schemeClr val="bg1">
              <a:lumMod val="85000"/>
            </a:schemeClr>
          </a:solidFill>
          <a:ln w="3175">
            <a:solidFill>
              <a:srgbClr val="385D8A"/>
            </a:solidFill>
            <a:prstDash val="sysDash"/>
          </a:ln>
          <a:effectLst>
            <a:outerShdw blurRad="50800" dist="38100" dir="5400000" algn="t"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anchor="ctr"/>
          <a:lstStyle/>
          <a:p>
            <a:pPr marL="0" indent="0">
              <a:buNone/>
              <a:defRPr/>
            </a:pPr>
            <a:r>
              <a:rPr lang="he-IL" dirty="0">
                <a:solidFill>
                  <a:schemeClr val="tx1">
                    <a:lumMod val="75000"/>
                    <a:lumOff val="25000"/>
                  </a:schemeClr>
                </a:solidFill>
                <a:latin typeface="Tahoma" pitchFamily="34" charset="0"/>
                <a:ea typeface="Tahoma" pitchFamily="34" charset="0"/>
                <a:cs typeface="Tahoma" pitchFamily="34" charset="0"/>
              </a:rPr>
              <a:t>סוגי אשראי:</a:t>
            </a:r>
          </a:p>
          <a:p>
            <a:pPr marL="0" indent="0">
              <a:buNone/>
              <a:defRPr/>
            </a:pPr>
            <a:r>
              <a:rPr lang="he-IL" dirty="0">
                <a:solidFill>
                  <a:schemeClr val="tx1">
                    <a:lumMod val="75000"/>
                    <a:lumOff val="25000"/>
                  </a:schemeClr>
                </a:solidFill>
                <a:latin typeface="Tahoma" pitchFamily="34" charset="0"/>
                <a:ea typeface="Tahoma" pitchFamily="34" charset="0"/>
                <a:cs typeface="Tahoma" pitchFamily="34" charset="0"/>
              </a:rPr>
              <a:t>חוב מורכב, חוב נחות, חוב היברידי, </a:t>
            </a:r>
            <a:r>
              <a:rPr lang="he-IL" dirty="0" err="1">
                <a:solidFill>
                  <a:schemeClr val="tx1">
                    <a:lumMod val="75000"/>
                    <a:lumOff val="25000"/>
                  </a:schemeClr>
                </a:solidFill>
                <a:latin typeface="Tahoma" pitchFamily="34" charset="0"/>
                <a:ea typeface="Tahoma" pitchFamily="34" charset="0"/>
                <a:cs typeface="Tahoma" pitchFamily="34" charset="0"/>
              </a:rPr>
              <a:t>מזנין</a:t>
            </a:r>
            <a:r>
              <a:rPr lang="he-IL" dirty="0">
                <a:solidFill>
                  <a:schemeClr val="tx1">
                    <a:lumMod val="75000"/>
                    <a:lumOff val="25000"/>
                  </a:schemeClr>
                </a:solidFill>
                <a:latin typeface="Tahoma" pitchFamily="34" charset="0"/>
                <a:ea typeface="Tahoma" pitchFamily="34" charset="0"/>
                <a:cs typeface="Tahoma" pitchFamily="34" charset="0"/>
              </a:rPr>
              <a:t>, מניות בכורה</a:t>
            </a:r>
          </a:p>
          <a:p>
            <a:pPr marL="0" indent="0">
              <a:buNone/>
              <a:defRPr/>
            </a:pPr>
            <a:r>
              <a:rPr lang="he-IL" dirty="0">
                <a:solidFill>
                  <a:schemeClr val="tx1">
                    <a:lumMod val="75000"/>
                    <a:lumOff val="25000"/>
                  </a:schemeClr>
                </a:solidFill>
                <a:latin typeface="Tahoma" pitchFamily="34" charset="0"/>
                <a:ea typeface="Tahoma" pitchFamily="34" charset="0"/>
                <a:cs typeface="Tahoma" pitchFamily="34" charset="0"/>
              </a:rPr>
              <a:t>שחקנים: </a:t>
            </a:r>
          </a:p>
          <a:p>
            <a:pPr marL="0" indent="0">
              <a:buNone/>
              <a:defRPr/>
            </a:pPr>
            <a:r>
              <a:rPr lang="he-IL" dirty="0">
                <a:solidFill>
                  <a:schemeClr val="tx1">
                    <a:lumMod val="75000"/>
                    <a:lumOff val="25000"/>
                  </a:schemeClr>
                </a:solidFill>
                <a:latin typeface="Tahoma" pitchFamily="34" charset="0"/>
                <a:ea typeface="Tahoma" pitchFamily="34" charset="0"/>
                <a:cs typeface="Tahoma" pitchFamily="34" charset="0"/>
              </a:rPr>
              <a:t>גופים מוסדיים,קרנות חוב פרטיות מתמחות  </a:t>
            </a:r>
          </a:p>
        </p:txBody>
      </p:sp>
      <p:pic>
        <p:nvPicPr>
          <p:cNvPr id="8" name="תמונה 7">
            <a:extLst>
              <a:ext uri="{FF2B5EF4-FFF2-40B4-BE49-F238E27FC236}">
                <a16:creationId xmlns:a16="http://schemas.microsoft.com/office/drawing/2014/main" id="{E7864419-1DDF-4CB3-9050-388C4DFA3C49}"/>
              </a:ext>
            </a:extLst>
          </p:cNvPr>
          <p:cNvPicPr>
            <a:picLocks noChangeAspect="1"/>
          </p:cNvPicPr>
          <p:nvPr/>
        </p:nvPicPr>
        <p:blipFill>
          <a:blip r:embed="rId5" cstate="print"/>
          <a:stretch>
            <a:fillRect/>
          </a:stretch>
        </p:blipFill>
        <p:spPr>
          <a:xfrm>
            <a:off x="0" y="188640"/>
            <a:ext cx="1483087" cy="778099"/>
          </a:xfrm>
          <a:prstGeom prst="rect">
            <a:avLst/>
          </a:prstGeom>
          <a:effectLst>
            <a:outerShdw blurRad="50800" dist="38100" dir="5400000" algn="t" rotWithShape="0">
              <a:prstClr val="black">
                <a:alpha val="40000"/>
              </a:prst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a:t>"האוקיאנוס הכחול" חוב מורכב  </a:t>
            </a:r>
          </a:p>
        </p:txBody>
      </p:sp>
      <p:sp>
        <p:nvSpPr>
          <p:cNvPr id="3" name="מציין מיקום תוכן 2"/>
          <p:cNvSpPr>
            <a:spLocks noGrp="1"/>
          </p:cNvSpPr>
          <p:nvPr>
            <p:ph idx="1"/>
          </p:nvPr>
        </p:nvSpPr>
        <p:spPr>
          <a:xfrm>
            <a:off x="457200" y="1268761"/>
            <a:ext cx="8229600" cy="5256584"/>
          </a:xfrm>
        </p:spPr>
        <p:txBody>
          <a:bodyPr>
            <a:normAutofit fontScale="92500"/>
          </a:bodyPr>
          <a:lstStyle/>
          <a:p>
            <a:pPr marL="0" indent="0" algn="just">
              <a:lnSpc>
                <a:spcPct val="100000"/>
              </a:lnSpc>
              <a:buNone/>
            </a:pPr>
            <a:r>
              <a:rPr lang="he-IL" b="1" dirty="0"/>
              <a:t>חוב מורכב</a:t>
            </a:r>
          </a:p>
          <a:p>
            <a:pPr marL="0" indent="0" algn="just">
              <a:lnSpc>
                <a:spcPct val="150000"/>
              </a:lnSpc>
              <a:buNone/>
            </a:pPr>
            <a:r>
              <a:rPr lang="he-IL" dirty="0"/>
              <a:t>חוב שאינו ניתן על ידי גופים מוסדיים ובנקים עקב, גודלו, מורכבותו ומגבלות רגולטוריות כגון: חוב להמרה, שילוב של חוב והון, </a:t>
            </a:r>
            <a:r>
              <a:rPr lang="he-IL" dirty="0" err="1"/>
              <a:t>מזנין</a:t>
            </a:r>
            <a:r>
              <a:rPr lang="he-IL" dirty="0"/>
              <a:t>, חוב נחות, חוב היברידי, מניות בכורה</a:t>
            </a:r>
          </a:p>
          <a:p>
            <a:pPr marL="0" indent="0" algn="just">
              <a:lnSpc>
                <a:spcPct val="150000"/>
              </a:lnSpc>
              <a:buNone/>
            </a:pPr>
            <a:r>
              <a:rPr lang="he-IL" dirty="0"/>
              <a:t> </a:t>
            </a:r>
          </a:p>
          <a:p>
            <a:pPr marL="0" indent="0" algn="just">
              <a:lnSpc>
                <a:spcPct val="150000"/>
              </a:lnSpc>
              <a:buNone/>
            </a:pPr>
            <a:r>
              <a:rPr lang="he-IL" b="1" dirty="0"/>
              <a:t>ייעוד הלוואות חוב מורכבות </a:t>
            </a:r>
            <a:r>
              <a:rPr lang="he-IL" sz="2100" dirty="0"/>
              <a:t>מקור למימון עסקאות בהן קיים פוטנציאל העלאת שווי ללווה, כדוגמת:</a:t>
            </a:r>
          </a:p>
          <a:p>
            <a:pPr lvl="1" algn="just">
              <a:lnSpc>
                <a:spcPct val="150000"/>
              </a:lnSpc>
            </a:pPr>
            <a:r>
              <a:rPr lang="he-IL" b="1" dirty="0"/>
              <a:t>צמיחה</a:t>
            </a:r>
            <a:r>
              <a:rPr lang="he-IL" dirty="0">
                <a:solidFill>
                  <a:srgbClr val="0D0D0D"/>
                </a:solidFill>
              </a:rPr>
              <a:t>: </a:t>
            </a:r>
            <a:r>
              <a:rPr lang="he-IL" sz="2100" dirty="0"/>
              <a:t>מכונות, ציוד, פעילות, מפעל, עסקאות וכו'</a:t>
            </a:r>
          </a:p>
          <a:p>
            <a:pPr lvl="1" algn="just">
              <a:lnSpc>
                <a:spcPct val="150000"/>
              </a:lnSpc>
            </a:pPr>
            <a:r>
              <a:rPr lang="he-IL" sz="2100" b="1" dirty="0"/>
              <a:t>רכישות ומיזוגים, </a:t>
            </a:r>
            <a:r>
              <a:rPr lang="he-IL" sz="2100" dirty="0"/>
              <a:t>סינרגיה, מתחרים, משלים</a:t>
            </a:r>
          </a:p>
          <a:p>
            <a:pPr lvl="1" algn="just">
              <a:lnSpc>
                <a:spcPct val="150000"/>
              </a:lnSpc>
            </a:pPr>
            <a:r>
              <a:rPr lang="he-IL" sz="2100" dirty="0"/>
              <a:t> </a:t>
            </a:r>
            <a:r>
              <a:rPr lang="en-US" sz="2100" b="1" dirty="0"/>
              <a:t>Pre IPO</a:t>
            </a:r>
            <a:r>
              <a:rPr lang="he-IL" sz="2100" b="1" dirty="0"/>
              <a:t> </a:t>
            </a:r>
            <a:r>
              <a:rPr lang="he-IL" sz="2100" dirty="0"/>
              <a:t>גישור </a:t>
            </a:r>
          </a:p>
          <a:p>
            <a:pPr lvl="1" algn="just">
              <a:lnSpc>
                <a:spcPct val="150000"/>
              </a:lnSpc>
            </a:pPr>
            <a:r>
              <a:rPr lang="he-IL" sz="2100" b="1" dirty="0"/>
              <a:t>פרויקטים </a:t>
            </a:r>
            <a:endParaRPr lang="en-US" sz="2100" b="1" dirty="0"/>
          </a:p>
          <a:p>
            <a:pPr marL="0" indent="0" algn="just">
              <a:lnSpc>
                <a:spcPct val="150000"/>
              </a:lnSpc>
              <a:buNone/>
            </a:pPr>
            <a:endParaRPr lang="he-IL" b="1" dirty="0"/>
          </a:p>
          <a:p>
            <a:pPr lvl="1" algn="just">
              <a:buNone/>
            </a:pPr>
            <a:endParaRPr lang="he-IL" sz="2100" b="1" dirty="0"/>
          </a:p>
        </p:txBody>
      </p:sp>
      <p:pic>
        <p:nvPicPr>
          <p:cNvPr id="4" name="תמונה 3">
            <a:extLst>
              <a:ext uri="{FF2B5EF4-FFF2-40B4-BE49-F238E27FC236}">
                <a16:creationId xmlns:a16="http://schemas.microsoft.com/office/drawing/2014/main" id="{0BCAED08-FE47-48D1-99AA-40F09279B8EF}"/>
              </a:ext>
            </a:extLst>
          </p:cNvPr>
          <p:cNvPicPr>
            <a:picLocks noChangeAspect="1"/>
          </p:cNvPicPr>
          <p:nvPr/>
        </p:nvPicPr>
        <p:blipFill>
          <a:blip r:embed="rId3" cstate="print"/>
          <a:stretch>
            <a:fillRect/>
          </a:stretch>
        </p:blipFill>
        <p:spPr>
          <a:xfrm>
            <a:off x="0" y="188640"/>
            <a:ext cx="1483087" cy="778099"/>
          </a:xfrm>
          <a:prstGeom prst="rect">
            <a:avLst/>
          </a:prstGeom>
          <a:effectLst>
            <a:outerShdw blurRad="50800" dist="38100" dir="5400000" algn="t" rotWithShape="0">
              <a:prstClr val="black">
                <a:alpha val="40000"/>
              </a:prstClr>
            </a:outerShdw>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3AA5F75-2BEB-4FE8-8BD8-C8C3B5F637E2}"/>
              </a:ext>
            </a:extLst>
          </p:cNvPr>
          <p:cNvSpPr>
            <a:spLocks noGrp="1"/>
          </p:cNvSpPr>
          <p:nvPr>
            <p:ph type="title"/>
          </p:nvPr>
        </p:nvSpPr>
        <p:spPr/>
        <p:txBody>
          <a:bodyPr/>
          <a:lstStyle/>
          <a:p>
            <a:r>
              <a:rPr lang="he-IL" dirty="0"/>
              <a:t>מבנה עסקה לדוגמה חוב מורכב </a:t>
            </a:r>
            <a:br>
              <a:rPr lang="he-IL" dirty="0"/>
            </a:br>
            <a:endParaRPr lang="he-IL" dirty="0"/>
          </a:p>
        </p:txBody>
      </p:sp>
      <p:sp>
        <p:nvSpPr>
          <p:cNvPr id="3" name="מציין מיקום תוכן 2">
            <a:extLst>
              <a:ext uri="{FF2B5EF4-FFF2-40B4-BE49-F238E27FC236}">
                <a16:creationId xmlns:a16="http://schemas.microsoft.com/office/drawing/2014/main" id="{FE7A83A1-2E23-47E3-948A-D6AB6ACB2CC2}"/>
              </a:ext>
            </a:extLst>
          </p:cNvPr>
          <p:cNvSpPr>
            <a:spLocks noGrp="1"/>
          </p:cNvSpPr>
          <p:nvPr>
            <p:ph idx="1"/>
          </p:nvPr>
        </p:nvSpPr>
        <p:spPr>
          <a:xfrm>
            <a:off x="457200" y="1412777"/>
            <a:ext cx="8229600" cy="4713388"/>
          </a:xfrm>
        </p:spPr>
        <p:txBody>
          <a:bodyPr/>
          <a:lstStyle/>
          <a:p>
            <a:pPr marL="0" indent="0" algn="just">
              <a:lnSpc>
                <a:spcPct val="100000"/>
              </a:lnSpc>
              <a:buNone/>
            </a:pPr>
            <a:r>
              <a:rPr lang="he-IL" b="1" dirty="0"/>
              <a:t>מבנה עסקת חוב מורכב </a:t>
            </a:r>
          </a:p>
          <a:p>
            <a:pPr marL="0" indent="0" algn="just">
              <a:lnSpc>
                <a:spcPct val="150000"/>
              </a:lnSpc>
              <a:buNone/>
            </a:pPr>
            <a:r>
              <a:rPr lang="he-IL" u="sng" dirty="0"/>
              <a:t>ריבית </a:t>
            </a:r>
            <a:r>
              <a:rPr lang="he-IL" u="sng" dirty="0" err="1"/>
              <a:t>תזרימית</a:t>
            </a:r>
            <a:r>
              <a:rPr lang="he-IL" u="sng" dirty="0"/>
              <a:t> שוטפת</a:t>
            </a:r>
          </a:p>
          <a:p>
            <a:pPr marL="0" indent="0" algn="just">
              <a:lnSpc>
                <a:spcPct val="150000"/>
              </a:lnSpc>
              <a:buNone/>
            </a:pPr>
            <a:r>
              <a:rPr lang="he-IL" dirty="0"/>
              <a:t>משולמת </a:t>
            </a:r>
            <a:r>
              <a:rPr lang="he-IL" dirty="0" err="1"/>
              <a:t>מהתזרים</a:t>
            </a:r>
            <a:r>
              <a:rPr lang="he-IL" dirty="0"/>
              <a:t> השוטף של הלווה ומקנה תשואה מינימאלית בהלוואה</a:t>
            </a:r>
          </a:p>
          <a:p>
            <a:pPr marL="0" indent="0" algn="just">
              <a:lnSpc>
                <a:spcPct val="150000"/>
              </a:lnSpc>
              <a:buNone/>
            </a:pPr>
            <a:r>
              <a:rPr lang="he-IL" u="sng" dirty="0"/>
              <a:t>השתתפות בהצלחת הלווה (</a:t>
            </a:r>
            <a:r>
              <a:rPr lang="en-US" u="sng" dirty="0"/>
              <a:t>Kicker</a:t>
            </a:r>
            <a:r>
              <a:rPr lang="he-IL" u="sng" dirty="0"/>
              <a:t>)</a:t>
            </a:r>
            <a:r>
              <a:rPr lang="he-IL" dirty="0"/>
              <a:t>. </a:t>
            </a:r>
          </a:p>
          <a:p>
            <a:pPr marL="0" indent="0" algn="just">
              <a:lnSpc>
                <a:spcPct val="150000"/>
              </a:lnSpc>
              <a:buNone/>
            </a:pPr>
            <a:r>
              <a:rPr lang="he-IL" dirty="0"/>
              <a:t>אופציות, מניות חינם, אופציות פנטום, השתתפות בעליית שווי נכסי </a:t>
            </a:r>
            <a:r>
              <a:rPr lang="he-IL" dirty="0" err="1"/>
              <a:t>וכו</a:t>
            </a:r>
            <a:r>
              <a:rPr lang="he-IL" dirty="0"/>
              <a:t>'.</a:t>
            </a:r>
          </a:p>
          <a:p>
            <a:pPr marL="0" indent="0" algn="just">
              <a:lnSpc>
                <a:spcPct val="150000"/>
              </a:lnSpc>
              <a:buNone/>
            </a:pPr>
            <a:r>
              <a:rPr lang="he-IL" dirty="0"/>
              <a:t>ההלוואה בד"כ מגובה בבטוחות ובהתניות פיננסיות וחוזיות. </a:t>
            </a:r>
          </a:p>
          <a:p>
            <a:pPr algn="just">
              <a:lnSpc>
                <a:spcPct val="150000"/>
              </a:lnSpc>
              <a:buNone/>
            </a:pPr>
            <a:endParaRPr lang="he-IL" b="1" dirty="0"/>
          </a:p>
          <a:p>
            <a:endParaRPr lang="he-IL" dirty="0"/>
          </a:p>
        </p:txBody>
      </p:sp>
      <p:pic>
        <p:nvPicPr>
          <p:cNvPr id="4" name="תמונה 3">
            <a:extLst>
              <a:ext uri="{FF2B5EF4-FFF2-40B4-BE49-F238E27FC236}">
                <a16:creationId xmlns:a16="http://schemas.microsoft.com/office/drawing/2014/main" id="{36064928-7EBB-4AF5-AA2C-6A2F407BCDFF}"/>
              </a:ext>
            </a:extLst>
          </p:cNvPr>
          <p:cNvPicPr>
            <a:picLocks noChangeAspect="1"/>
          </p:cNvPicPr>
          <p:nvPr/>
        </p:nvPicPr>
        <p:blipFill>
          <a:blip r:embed="rId3" cstate="print"/>
          <a:stretch>
            <a:fillRect/>
          </a:stretch>
        </p:blipFill>
        <p:spPr>
          <a:xfrm>
            <a:off x="0" y="188640"/>
            <a:ext cx="1483087" cy="778099"/>
          </a:xfrm>
          <a:prstGeom prst="rect">
            <a:avLst/>
          </a:prstGeom>
          <a:effectLst>
            <a:outerShdw blurRad="50800" dist="38100" dir="5400000" algn="t" rotWithShape="0">
              <a:prstClr val="black">
                <a:alpha val="40000"/>
              </a:prstClr>
            </a:outerShdw>
          </a:effectLst>
        </p:spPr>
      </p:pic>
    </p:spTree>
    <p:extLst>
      <p:ext uri="{BB962C8B-B14F-4D97-AF65-F5344CB8AC3E}">
        <p14:creationId xmlns:p14="http://schemas.microsoft.com/office/powerpoint/2010/main" val="3715872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a:t>הצורך לחוב מורכב בשוק </a:t>
            </a:r>
          </a:p>
        </p:txBody>
      </p:sp>
      <p:sp>
        <p:nvSpPr>
          <p:cNvPr id="3" name="מציין מיקום תוכן 2"/>
          <p:cNvSpPr>
            <a:spLocks noGrp="1"/>
          </p:cNvSpPr>
          <p:nvPr>
            <p:ph idx="1"/>
          </p:nvPr>
        </p:nvSpPr>
        <p:spPr>
          <a:xfrm>
            <a:off x="0" y="1340768"/>
            <a:ext cx="8964488" cy="4857404"/>
          </a:xfrm>
        </p:spPr>
        <p:txBody>
          <a:bodyPr>
            <a:normAutofit fontScale="92500"/>
          </a:bodyPr>
          <a:lstStyle/>
          <a:p>
            <a:pPr>
              <a:lnSpc>
                <a:spcPct val="150000"/>
              </a:lnSpc>
              <a:buSzPct val="120000"/>
            </a:pPr>
            <a:r>
              <a:rPr lang="he-IL" b="1" dirty="0"/>
              <a:t>גופים מוסדיים</a:t>
            </a:r>
          </a:p>
          <a:p>
            <a:pPr lvl="1">
              <a:lnSpc>
                <a:spcPct val="150000"/>
              </a:lnSpc>
              <a:buSzPct val="120000"/>
            </a:pPr>
            <a:r>
              <a:rPr lang="he-IL" dirty="0"/>
              <a:t>ריכוז בחוב בהיקפים גדולים בדרוגים גבוהים בתחרות עם המערכת הבנקאית</a:t>
            </a:r>
          </a:p>
          <a:p>
            <a:pPr lvl="1">
              <a:lnSpc>
                <a:spcPct val="150000"/>
              </a:lnSpc>
              <a:buSzPct val="120000"/>
            </a:pPr>
            <a:r>
              <a:rPr lang="he-IL" dirty="0"/>
              <a:t>מגבלות רגולטוריות בביצוע "עסקאות ממונפות" ולא מודרגות</a:t>
            </a:r>
          </a:p>
          <a:p>
            <a:pPr>
              <a:lnSpc>
                <a:spcPct val="150000"/>
              </a:lnSpc>
              <a:buSzPct val="120000"/>
            </a:pPr>
            <a:r>
              <a:rPr lang="he-IL" b="1" dirty="0"/>
              <a:t>מערכת בנקאית </a:t>
            </a:r>
          </a:p>
          <a:p>
            <a:pPr lvl="1">
              <a:lnSpc>
                <a:spcPct val="150000"/>
              </a:lnSpc>
              <a:buSzPct val="120000"/>
            </a:pPr>
            <a:r>
              <a:rPr lang="he-IL" dirty="0"/>
              <a:t>מתמקדת במימון הון חוזר ולא צמיחה</a:t>
            </a:r>
          </a:p>
          <a:p>
            <a:pPr lvl="1">
              <a:lnSpc>
                <a:spcPct val="150000"/>
              </a:lnSpc>
              <a:buSzPct val="120000"/>
            </a:pPr>
            <a:r>
              <a:rPr lang="he-IL" dirty="0"/>
              <a:t>הגדלת אשראי לפרטיים ומשכנתאות על חשבון אשראי עסקי</a:t>
            </a:r>
          </a:p>
          <a:p>
            <a:pPr>
              <a:lnSpc>
                <a:spcPct val="150000"/>
              </a:lnSpc>
              <a:buSzPct val="120000"/>
            </a:pPr>
            <a:r>
              <a:rPr lang="he-IL" b="1" dirty="0"/>
              <a:t>קרנות חוב </a:t>
            </a:r>
            <a:r>
              <a:rPr lang="he-IL" dirty="0"/>
              <a:t>– קרנות מנוף בהיקף של כ 4.5 מיליארד ₪ בתהליכי מימוש אחרונים</a:t>
            </a:r>
          </a:p>
          <a:p>
            <a:pPr>
              <a:lnSpc>
                <a:spcPct val="80000"/>
              </a:lnSpc>
              <a:buSzPct val="120000"/>
            </a:pPr>
            <a:endParaRPr lang="he-IL" dirty="0"/>
          </a:p>
          <a:p>
            <a:pPr>
              <a:lnSpc>
                <a:spcPct val="80000"/>
              </a:lnSpc>
              <a:buSzPct val="120000"/>
              <a:buNone/>
            </a:pPr>
            <a:endParaRPr lang="he-IL" b="1" dirty="0">
              <a:solidFill>
                <a:srgbClr val="FF0000"/>
              </a:solidFill>
            </a:endParaRPr>
          </a:p>
          <a:p>
            <a:pPr>
              <a:lnSpc>
                <a:spcPct val="80000"/>
              </a:lnSpc>
              <a:buSzPct val="120000"/>
              <a:buNone/>
            </a:pPr>
            <a:r>
              <a:rPr lang="he-IL" b="1" dirty="0">
                <a:solidFill>
                  <a:srgbClr val="FF0000"/>
                </a:solidFill>
              </a:rPr>
              <a:t>מחסור במקורות לעסקאות אשראי מורכבות בהיקף  20-100 מיליון ש"ח</a:t>
            </a:r>
            <a:endParaRPr lang="en-US" b="1" dirty="0">
              <a:solidFill>
                <a:srgbClr val="FF0000"/>
              </a:solidFill>
            </a:endParaRPr>
          </a:p>
          <a:p>
            <a:endParaRPr lang="he-IL" dirty="0"/>
          </a:p>
        </p:txBody>
      </p:sp>
      <p:pic>
        <p:nvPicPr>
          <p:cNvPr id="4" name="תמונה 3">
            <a:extLst>
              <a:ext uri="{FF2B5EF4-FFF2-40B4-BE49-F238E27FC236}">
                <a16:creationId xmlns:a16="http://schemas.microsoft.com/office/drawing/2014/main" id="{2504E0A2-5279-4C2B-A921-744F395557DC}"/>
              </a:ext>
            </a:extLst>
          </p:cNvPr>
          <p:cNvPicPr>
            <a:picLocks noChangeAspect="1"/>
          </p:cNvPicPr>
          <p:nvPr/>
        </p:nvPicPr>
        <p:blipFill>
          <a:blip r:embed="rId2" cstate="print"/>
          <a:stretch>
            <a:fillRect/>
          </a:stretch>
        </p:blipFill>
        <p:spPr>
          <a:xfrm>
            <a:off x="0" y="188640"/>
            <a:ext cx="1483087" cy="778099"/>
          </a:xfrm>
          <a:prstGeom prst="rect">
            <a:avLst/>
          </a:prstGeom>
          <a:effectLst>
            <a:outerShdw blurRad="50800" dist="38100" dir="5400000" algn="t" rotWithShape="0">
              <a:prstClr val="black">
                <a:alpha val="40000"/>
              </a:prstClr>
            </a:outerShdw>
          </a:effectLst>
        </p:spPr>
      </p:pic>
    </p:spTree>
  </p:cSld>
  <p:clrMapOvr>
    <a:masterClrMapping/>
  </p:clrMapOvr>
</p:sld>
</file>

<file path=ppt/theme/theme1.xml><?xml version="1.0" encoding="utf-8"?>
<a:theme xmlns:a="http://schemas.openxmlformats.org/drawingml/2006/main" name="1_מצגת טקסט">
  <a:themeElements>
    <a:clrScheme name="מצגת טקסט 14">
      <a:dk1>
        <a:srgbClr val="000000"/>
      </a:dk1>
      <a:lt1>
        <a:srgbClr val="FFFFFF"/>
      </a:lt1>
      <a:dk2>
        <a:srgbClr val="AFD997"/>
      </a:dk2>
      <a:lt2>
        <a:srgbClr val="B3C1CC"/>
      </a:lt2>
      <a:accent1>
        <a:srgbClr val="CDABC3"/>
      </a:accent1>
      <a:accent2>
        <a:srgbClr val="AFA8CC"/>
      </a:accent2>
      <a:accent3>
        <a:srgbClr val="FFFFFF"/>
      </a:accent3>
      <a:accent4>
        <a:srgbClr val="000000"/>
      </a:accent4>
      <a:accent5>
        <a:srgbClr val="E3D2DE"/>
      </a:accent5>
      <a:accent6>
        <a:srgbClr val="9E98B9"/>
      </a:accent6>
      <a:hlink>
        <a:srgbClr val="A4A270"/>
      </a:hlink>
      <a:folHlink>
        <a:srgbClr val="E1D971"/>
      </a:folHlink>
    </a:clrScheme>
    <a:fontScheme name="מצגת טקסט">
      <a:majorFont>
        <a:latin typeface="Tahoma"/>
        <a:ea typeface=""/>
        <a:cs typeface="Tahoma"/>
      </a:majorFont>
      <a:minorFont>
        <a:latin typeface="Tahoma"/>
        <a:ea typeface=""/>
        <a:cs typeface="Taho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he-IL" sz="1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he-IL" sz="1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מצגת טקסט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מצגת טקסט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מצגת טקסט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מצגת טקסט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מצגת טקסט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מצגת טקסט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מצגת טקסט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מצגת טקסט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מצגת טקסט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מצגת טקסט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מצגת טקסט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מצגת טקסט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מצגת טקסט 13">
        <a:dk1>
          <a:srgbClr val="000000"/>
        </a:dk1>
        <a:lt1>
          <a:srgbClr val="FFFFFF"/>
        </a:lt1>
        <a:dk2>
          <a:srgbClr val="AFD997"/>
        </a:dk2>
        <a:lt2>
          <a:srgbClr val="FCEBCC"/>
        </a:lt2>
        <a:accent1>
          <a:srgbClr val="CDABC3"/>
        </a:accent1>
        <a:accent2>
          <a:srgbClr val="AFA8CC"/>
        </a:accent2>
        <a:accent3>
          <a:srgbClr val="FFFFFF"/>
        </a:accent3>
        <a:accent4>
          <a:srgbClr val="000000"/>
        </a:accent4>
        <a:accent5>
          <a:srgbClr val="E3D2DE"/>
        </a:accent5>
        <a:accent6>
          <a:srgbClr val="9E98B9"/>
        </a:accent6>
        <a:hlink>
          <a:srgbClr val="A4A270"/>
        </a:hlink>
        <a:folHlink>
          <a:srgbClr val="B6D2D8"/>
        </a:folHlink>
      </a:clrScheme>
      <a:clrMap bg1="lt1" tx1="dk1" bg2="lt2" tx2="dk2" accent1="accent1" accent2="accent2" accent3="accent3" accent4="accent4" accent5="accent5" accent6="accent6" hlink="hlink" folHlink="folHlink"/>
    </a:extraClrScheme>
    <a:extraClrScheme>
      <a:clrScheme name="מצגת טקסט 14">
        <a:dk1>
          <a:srgbClr val="000000"/>
        </a:dk1>
        <a:lt1>
          <a:srgbClr val="FFFFFF"/>
        </a:lt1>
        <a:dk2>
          <a:srgbClr val="AFD997"/>
        </a:dk2>
        <a:lt2>
          <a:srgbClr val="B3C1CC"/>
        </a:lt2>
        <a:accent1>
          <a:srgbClr val="CDABC3"/>
        </a:accent1>
        <a:accent2>
          <a:srgbClr val="AFA8CC"/>
        </a:accent2>
        <a:accent3>
          <a:srgbClr val="FFFFFF"/>
        </a:accent3>
        <a:accent4>
          <a:srgbClr val="000000"/>
        </a:accent4>
        <a:accent5>
          <a:srgbClr val="E3D2DE"/>
        </a:accent5>
        <a:accent6>
          <a:srgbClr val="9E98B9"/>
        </a:accent6>
        <a:hlink>
          <a:srgbClr val="A4A270"/>
        </a:hlink>
        <a:folHlink>
          <a:srgbClr val="E1D971"/>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15885</TotalTime>
  <Words>894</Words>
  <Application>Microsoft Office PowerPoint</Application>
  <PresentationFormat>‫הצגה על המסך (4:3)</PresentationFormat>
  <Paragraphs>180</Paragraphs>
  <Slides>17</Slides>
  <Notes>8</Notes>
  <HiddenSlides>0</HiddenSlides>
  <MMClips>0</MMClips>
  <ScaleCrop>false</ScaleCrop>
  <HeadingPairs>
    <vt:vector size="6" baseType="variant">
      <vt:variant>
        <vt:lpstr>גופנים בשימוש</vt:lpstr>
      </vt:variant>
      <vt:variant>
        <vt:i4>11</vt:i4>
      </vt:variant>
      <vt:variant>
        <vt:lpstr>ערכת נושא</vt:lpstr>
      </vt:variant>
      <vt:variant>
        <vt:i4>2</vt:i4>
      </vt:variant>
      <vt:variant>
        <vt:lpstr>כותרות שקופיות</vt:lpstr>
      </vt:variant>
      <vt:variant>
        <vt:i4>17</vt:i4>
      </vt:variant>
    </vt:vector>
  </HeadingPairs>
  <TitlesOfParts>
    <vt:vector size="30" baseType="lpstr">
      <vt:lpstr>Arial</vt:lpstr>
      <vt:lpstr>BankGothic Lt BT</vt:lpstr>
      <vt:lpstr>Calibri</vt:lpstr>
      <vt:lpstr>Calibri Light</vt:lpstr>
      <vt:lpstr>Copperplate Gothic Bold</vt:lpstr>
      <vt:lpstr>David</vt:lpstr>
      <vt:lpstr>Segoe UI</vt:lpstr>
      <vt:lpstr>Segoe UI Semilight</vt:lpstr>
      <vt:lpstr>Tahoma</vt:lpstr>
      <vt:lpstr>Times New Roman</vt:lpstr>
      <vt:lpstr>Wingdings</vt:lpstr>
      <vt:lpstr>1_מצגת טקסט</vt:lpstr>
      <vt:lpstr>ערכת נושא Office</vt:lpstr>
      <vt:lpstr>מצגת של PowerPoint‏</vt:lpstr>
      <vt:lpstr>שוק האשראי הסחיר  </vt:lpstr>
      <vt:lpstr>שוק האשראי </vt:lpstr>
      <vt:lpstr>שוק האשראי הסחיר </vt:lpstr>
      <vt:lpstr>עולם מקורות המימון </vt:lpstr>
      <vt:lpstr>שוק האשראי כאנלוגיה "אסטרטגיית אוקיינוס כחול" מתוך ספרם של וו. צ'אן קים ורנה מאובורן</vt:lpstr>
      <vt:lpstr>"האוקיאנוס הכחול" חוב מורכב  </vt:lpstr>
      <vt:lpstr>מבנה עסקה לדוגמה חוב מורכב  </vt:lpstr>
      <vt:lpstr>הצורך לחוב מורכב בשוק </vt:lpstr>
      <vt:lpstr>מקורות לפירעון אשראי</vt:lpstr>
      <vt:lpstr>5C MODEL </vt:lpstr>
      <vt:lpstr>Character</vt:lpstr>
      <vt:lpstr>Cause</vt:lpstr>
      <vt:lpstr>Capability</vt:lpstr>
      <vt:lpstr>Collateral</vt:lpstr>
      <vt:lpstr>Covenants</vt:lpstr>
      <vt:lpstr>מצגת של PowerPoint‏</vt:lpstr>
    </vt:vector>
  </TitlesOfParts>
  <Company>Psagot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Sahar Aviv</dc:creator>
  <cp:lastModifiedBy>shine law</cp:lastModifiedBy>
  <cp:revision>212</cp:revision>
  <cp:lastPrinted>2016-10-30T06:47:42Z</cp:lastPrinted>
  <dcterms:created xsi:type="dcterms:W3CDTF">2014-03-09T12:35:12Z</dcterms:created>
  <dcterms:modified xsi:type="dcterms:W3CDTF">2017-10-17T16:17:28Z</dcterms:modified>
</cp:coreProperties>
</file>