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  <p:sldMasterId id="2147483772" r:id="rId2"/>
    <p:sldMasterId id="2147483713" r:id="rId3"/>
    <p:sldMasterId id="2147483801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6" r:id="rId32"/>
  </p:sldIdLst>
  <p:sldSz cx="9144000" cy="5143500" type="screen16x9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ley Neill" initials="BN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D8CF"/>
    <a:srgbClr val="4F2D7F"/>
    <a:srgbClr val="C8BEAF"/>
    <a:srgbClr val="E92841"/>
    <a:srgbClr val="9BD732"/>
    <a:srgbClr val="FF7D1E"/>
    <a:srgbClr val="00A7B5"/>
    <a:srgbClr val="3D1B6D"/>
    <a:srgbClr val="BB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71" autoAdjust="0"/>
  </p:normalViewPr>
  <p:slideViewPr>
    <p:cSldViewPr snapToGrid="0" snapToObjects="1">
      <p:cViewPr varScale="1">
        <p:scale>
          <a:sx n="147" d="100"/>
          <a:sy n="147" d="100"/>
        </p:scale>
        <p:origin x="46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64" y="184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סוגי שחיתויות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24-486A-B51D-2182FFD3C0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24-486A-B51D-2182FFD3C0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24-486A-B51D-2182FFD3C014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24-486A-B51D-2182FFD3C014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24-486A-B51D-2182FFD3C014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A24-486A-B51D-2182FFD3C01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גיליון1!$A$2:$A$4</c:f>
              <c:strCache>
                <c:ptCount val="3"/>
                <c:pt idx="0">
                  <c:v>הונאות חשבונאיות</c:v>
                </c:pt>
                <c:pt idx="1">
                  <c:v>מעילות עובדים</c:v>
                </c:pt>
                <c:pt idx="2">
                  <c:v>שוחד ושחיתות</c:v>
                </c:pt>
              </c:strCache>
            </c:strRef>
          </c:cat>
          <c:val>
            <c:numRef>
              <c:f>גיליון1!$B$2:$B$4</c:f>
              <c:numCache>
                <c:formatCode>0%</c:formatCode>
                <c:ptCount val="3"/>
                <c:pt idx="0">
                  <c:v>0.12</c:v>
                </c:pt>
                <c:pt idx="1">
                  <c:v>0.38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24-486A-B51D-2182FFD3C01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FD0ED4-3F2C-A44D-BF2A-70F28B4760E9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8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D0E53BD-8CD6-F647-884B-5A78FF9E62EE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7B8929E-C352-7849-9DF7-6A0F55DB2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1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098681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 algn="r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he-IL" dirty="0" smtClean="0"/>
              <a:t>שם המרצה</a:t>
            </a:r>
            <a:endParaRPr lang="en-US" dirty="0"/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096295" y="371856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 algn="r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he-IL" dirty="0" err="1" smtClean="0"/>
              <a:t>טייטל</a:t>
            </a:r>
            <a:r>
              <a:rPr lang="he-IL" dirty="0" smtClean="0"/>
              <a:t>, פירמה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212" y="1042599"/>
            <a:ext cx="4464050" cy="4119561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13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11836" y="1278737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4000"/>
              </a:lnSpc>
              <a:spcBef>
                <a:spcPts val="0"/>
              </a:spcBef>
              <a:buNone/>
              <a:defRPr sz="3000" b="1" baseline="0">
                <a:solidFill>
                  <a:srgbClr val="4F2D7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הוסף כותרת לשקף</a:t>
            </a:r>
            <a:endParaRPr lang="en-US" dirty="0"/>
          </a:p>
        </p:txBody>
      </p:sp>
      <p:pic>
        <p:nvPicPr>
          <p:cNvPr id="9" name="GTLogoNoTa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" y="415309"/>
            <a:ext cx="2066548" cy="47244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" y="112014"/>
            <a:ext cx="2273808" cy="1033272"/>
          </a:xfrm>
          <a:prstGeom prst="rect">
            <a:avLst/>
          </a:prstGeom>
        </p:spPr>
      </p:pic>
      <p:sp>
        <p:nvSpPr>
          <p:cNvPr id="11" name="Copyright"/>
          <p:cNvSpPr txBox="1"/>
          <p:nvPr userDrawn="1"/>
        </p:nvSpPr>
        <p:spPr>
          <a:xfrm>
            <a:off x="641895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he-IL" sz="600" smtClean="0">
                <a:solidFill>
                  <a:schemeClr val="tx1"/>
                </a:solidFill>
              </a:rPr>
              <a:t>©2017 פאהן קנה ושות'. כל הזכויות שמורות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8"/>
          <p:cNvCxnSpPr/>
          <p:nvPr userDrawn="1"/>
        </p:nvCxnSpPr>
        <p:spPr>
          <a:xfrm>
            <a:off x="6204576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0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9369" y="1466848"/>
            <a:ext cx="3988331" cy="32289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79950" y="1466848"/>
            <a:ext cx="3996000" cy="32289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7600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- purp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5" y="1578114"/>
            <a:ext cx="1915040" cy="2963763"/>
          </a:xfrm>
          <a:noFill/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1578114"/>
            <a:ext cx="1915040" cy="2963763"/>
          </a:xfrm>
          <a:noFill/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1578114"/>
            <a:ext cx="1915040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1578114"/>
            <a:ext cx="1915040" cy="2963763"/>
          </a:xfrm>
          <a:noFill/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82272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ntr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5" y="2337425"/>
            <a:ext cx="1915040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2337425"/>
            <a:ext cx="1915040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2333646"/>
            <a:ext cx="1915040" cy="2204452"/>
          </a:xfrm>
          <a:noFill/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2337425"/>
            <a:ext cx="1915040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10484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ntro - grey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5" y="2337425"/>
            <a:ext cx="1915040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2337425"/>
            <a:ext cx="1915040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2239450"/>
            <a:ext cx="1915040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2337425"/>
            <a:ext cx="1915040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29186176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ntro - purp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5" y="2337425"/>
            <a:ext cx="1915040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2337425"/>
            <a:ext cx="1915040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2239450"/>
            <a:ext cx="1915040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2337425"/>
            <a:ext cx="1915040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35221079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442833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442664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442664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1383910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4190540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6995215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6900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ntro +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3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1032920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6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348159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8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243079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9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3137999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0255" y="3120814"/>
            <a:ext cx="1915040" cy="1427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3120814"/>
            <a:ext cx="1915040" cy="1427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3120814"/>
            <a:ext cx="1915040" cy="1427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3120814"/>
            <a:ext cx="1915040" cy="1427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5533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1032920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348159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5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243079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7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3137999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0255" y="2443217"/>
            <a:ext cx="1915040" cy="21051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2443217"/>
            <a:ext cx="1915040" cy="21051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2443217"/>
            <a:ext cx="1915040" cy="21051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2443217"/>
            <a:ext cx="1915040" cy="21051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94374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4 column +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1032920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348159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5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243079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7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3137999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0255" y="1293265"/>
            <a:ext cx="1915040" cy="32550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1293265"/>
            <a:ext cx="1915040" cy="32550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1293265"/>
            <a:ext cx="1915040" cy="32550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1293265"/>
            <a:ext cx="1915040" cy="32550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85153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cons - warm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442833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442664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442664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1383910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4190540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6995215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5203853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ntro + icons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1032920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348159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5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243079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7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3137999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0255" y="3120814"/>
            <a:ext cx="1915040" cy="1427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3120814"/>
            <a:ext cx="1915040" cy="1427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3120814"/>
            <a:ext cx="1915040" cy="1427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3120814"/>
            <a:ext cx="1915040" cy="1427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3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8312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68312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3" hasCustomPrompt="1"/>
          </p:nvPr>
        </p:nvSpPr>
        <p:spPr>
          <a:xfrm>
            <a:off x="2577758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 algn="ctr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577758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4687204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 algn="ctr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4687204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27" hasCustomPrompt="1"/>
          </p:nvPr>
        </p:nvSpPr>
        <p:spPr>
          <a:xfrm>
            <a:off x="6796651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 algn="ctr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6796651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150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1032920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348159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243079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3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3137999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0255" y="2443217"/>
            <a:ext cx="1915040" cy="21051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2443217"/>
            <a:ext cx="1915040" cy="21051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2443217"/>
            <a:ext cx="1915040" cy="21051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2443217"/>
            <a:ext cx="1915040" cy="21051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270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4 column + icons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1032920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348159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5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243079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7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3137999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0255" y="1293265"/>
            <a:ext cx="1915040" cy="32550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1293265"/>
            <a:ext cx="1915040" cy="32550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1293265"/>
            <a:ext cx="1915040" cy="32550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1293265"/>
            <a:ext cx="1915040" cy="32550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68943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6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132882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05508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478134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150760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9366842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intro + warm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6" y="2239449"/>
            <a:ext cx="1539774" cy="2302428"/>
          </a:xfrm>
          <a:solidFill>
            <a:schemeClr val="accent5"/>
          </a:solidFill>
        </p:spPr>
        <p:txBody>
          <a:bodyPr lIns="144000" tIns="144000" rIns="144000" b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132882" y="2239449"/>
            <a:ext cx="1539774" cy="2302428"/>
          </a:xfrm>
          <a:solidFill>
            <a:schemeClr val="accent5"/>
          </a:solidFill>
        </p:spPr>
        <p:txBody>
          <a:bodyPr lIns="144000" tIns="144000" rIns="144000" b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05508" y="2239449"/>
            <a:ext cx="1539774" cy="2302428"/>
          </a:xfrm>
          <a:solidFill>
            <a:schemeClr val="accent5"/>
          </a:solidFill>
        </p:spPr>
        <p:txBody>
          <a:bodyPr lIns="144000" tIns="144000" rIns="144000" b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478134" y="2239449"/>
            <a:ext cx="1539774" cy="2302428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150760" y="2239449"/>
            <a:ext cx="1539774" cy="2302428"/>
          </a:xfrm>
          <a:solidFill>
            <a:schemeClr val="accent5"/>
          </a:solidFill>
        </p:spPr>
        <p:txBody>
          <a:bodyPr lIns="144000" tIns="144000" rIns="144000" b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26485410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intro + warm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6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132882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05508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478134" y="2239450"/>
            <a:ext cx="1539774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150760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26487583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intro + purp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6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132882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05508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150760" y="2337425"/>
            <a:ext cx="1539774" cy="2204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478134" y="2239450"/>
            <a:ext cx="1539774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26191168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cons + intr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3120983"/>
            <a:ext cx="2617015" cy="1427545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3120813"/>
            <a:ext cx="2617015" cy="1427545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3120813"/>
            <a:ext cx="2617015" cy="1427545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9" name="Picture Placeholder 34"/>
          <p:cNvSpPr>
            <a:spLocks noGrp="1"/>
          </p:cNvSpPr>
          <p:nvPr>
            <p:ph type="pic" sz="quarter" idx="29" hasCustomPrompt="1"/>
          </p:nvPr>
        </p:nvSpPr>
        <p:spPr>
          <a:xfrm>
            <a:off x="1383910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0" name="Picture Placeholder 34"/>
          <p:cNvSpPr>
            <a:spLocks noGrp="1"/>
          </p:cNvSpPr>
          <p:nvPr>
            <p:ph type="pic" sz="quarter" idx="30" hasCustomPrompt="1"/>
          </p:nvPr>
        </p:nvSpPr>
        <p:spPr>
          <a:xfrm>
            <a:off x="4190540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Picture Placeholder 34"/>
          <p:cNvSpPr>
            <a:spLocks noGrp="1"/>
          </p:cNvSpPr>
          <p:nvPr>
            <p:ph type="pic" sz="quarter" idx="31" hasCustomPrompt="1"/>
          </p:nvPr>
        </p:nvSpPr>
        <p:spPr>
          <a:xfrm>
            <a:off x="6995215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88287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intro +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845288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3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527645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857054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5" name="Picture Placeholder 34"/>
          <p:cNvSpPr>
            <a:spLocks noGrp="1"/>
          </p:cNvSpPr>
          <p:nvPr>
            <p:ph type="pic" sz="quarter" idx="26" hasCustomPrompt="1"/>
          </p:nvPr>
        </p:nvSpPr>
        <p:spPr>
          <a:xfrm>
            <a:off x="4186466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2515877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00071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845288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527645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5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857054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6" name="Picture Placeholder 34"/>
          <p:cNvSpPr>
            <a:spLocks noGrp="1"/>
          </p:cNvSpPr>
          <p:nvPr>
            <p:ph type="pic" sz="quarter" idx="26" hasCustomPrompt="1"/>
          </p:nvPr>
        </p:nvSpPr>
        <p:spPr>
          <a:xfrm>
            <a:off x="4186466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7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2515877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29124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5 column +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845288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527645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7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857054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8" name="Picture Placeholder 34"/>
          <p:cNvSpPr>
            <a:spLocks noGrp="1"/>
          </p:cNvSpPr>
          <p:nvPr>
            <p:ph type="pic" sz="quarter" idx="26" hasCustomPrompt="1"/>
          </p:nvPr>
        </p:nvSpPr>
        <p:spPr>
          <a:xfrm>
            <a:off x="4186466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9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2515877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286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695826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9144000" cy="4695825"/>
          </a:xfrm>
          <a:noFill/>
        </p:spPr>
        <p:txBody>
          <a:bodyPr lIns="0" tIns="0" rIns="0" bIns="0" anchor="ctr" anchorCtr="1"/>
          <a:lstStyle>
            <a:lvl1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4318000" y="646113"/>
            <a:ext cx="512763" cy="381000"/>
          </a:xfrm>
          <a:custGeom>
            <a:avLst/>
            <a:gdLst>
              <a:gd name="T0" fmla="*/ 1416 w 1416"/>
              <a:gd name="T1" fmla="*/ 737 h 1055"/>
              <a:gd name="T2" fmla="*/ 1416 w 1416"/>
              <a:gd name="T3" fmla="*/ 737 h 1055"/>
              <a:gd name="T4" fmla="*/ 1104 w 1416"/>
              <a:gd name="T5" fmla="*/ 431 h 1055"/>
              <a:gd name="T6" fmla="*/ 1023 w 1416"/>
              <a:gd name="T7" fmla="*/ 452 h 1055"/>
              <a:gd name="T8" fmla="*/ 1400 w 1416"/>
              <a:gd name="T9" fmla="*/ 199 h 1055"/>
              <a:gd name="T10" fmla="*/ 1400 w 1416"/>
              <a:gd name="T11" fmla="*/ 0 h 1055"/>
              <a:gd name="T12" fmla="*/ 756 w 1416"/>
              <a:gd name="T13" fmla="*/ 652 h 1055"/>
              <a:gd name="T14" fmla="*/ 1104 w 1416"/>
              <a:gd name="T15" fmla="*/ 1055 h 1055"/>
              <a:gd name="T16" fmla="*/ 1416 w 1416"/>
              <a:gd name="T17" fmla="*/ 737 h 1055"/>
              <a:gd name="T18" fmla="*/ 659 w 1416"/>
              <a:gd name="T19" fmla="*/ 737 h 1055"/>
              <a:gd name="T20" fmla="*/ 659 w 1416"/>
              <a:gd name="T21" fmla="*/ 737 h 1055"/>
              <a:gd name="T22" fmla="*/ 348 w 1416"/>
              <a:gd name="T23" fmla="*/ 431 h 1055"/>
              <a:gd name="T24" fmla="*/ 267 w 1416"/>
              <a:gd name="T25" fmla="*/ 452 h 1055"/>
              <a:gd name="T26" fmla="*/ 643 w 1416"/>
              <a:gd name="T27" fmla="*/ 199 h 1055"/>
              <a:gd name="T28" fmla="*/ 643 w 1416"/>
              <a:gd name="T29" fmla="*/ 0 h 1055"/>
              <a:gd name="T30" fmla="*/ 0 w 1416"/>
              <a:gd name="T31" fmla="*/ 652 h 1055"/>
              <a:gd name="T32" fmla="*/ 348 w 1416"/>
              <a:gd name="T33" fmla="*/ 1055 h 1055"/>
              <a:gd name="T34" fmla="*/ 659 w 1416"/>
              <a:gd name="T35" fmla="*/ 737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5">
                <a:moveTo>
                  <a:pt x="1416" y="737"/>
                </a:moveTo>
                <a:lnTo>
                  <a:pt x="1416" y="737"/>
                </a:lnTo>
                <a:cubicBezTo>
                  <a:pt x="1416" y="566"/>
                  <a:pt x="1295" y="431"/>
                  <a:pt x="1104" y="431"/>
                </a:cubicBezTo>
                <a:cubicBezTo>
                  <a:pt x="1072" y="431"/>
                  <a:pt x="1031" y="444"/>
                  <a:pt x="1023" y="452"/>
                </a:cubicBezTo>
                <a:cubicBezTo>
                  <a:pt x="1040" y="329"/>
                  <a:pt x="1137" y="199"/>
                  <a:pt x="1400" y="199"/>
                </a:cubicBezTo>
                <a:lnTo>
                  <a:pt x="1400" y="0"/>
                </a:lnTo>
                <a:cubicBezTo>
                  <a:pt x="991" y="3"/>
                  <a:pt x="756" y="174"/>
                  <a:pt x="756" y="652"/>
                </a:cubicBezTo>
                <a:cubicBezTo>
                  <a:pt x="756" y="892"/>
                  <a:pt x="894" y="1055"/>
                  <a:pt x="1104" y="1055"/>
                </a:cubicBezTo>
                <a:cubicBezTo>
                  <a:pt x="1278" y="1055"/>
                  <a:pt x="1416" y="913"/>
                  <a:pt x="1416" y="737"/>
                </a:cubicBezTo>
                <a:close/>
                <a:moveTo>
                  <a:pt x="659" y="737"/>
                </a:moveTo>
                <a:lnTo>
                  <a:pt x="659" y="737"/>
                </a:lnTo>
                <a:cubicBezTo>
                  <a:pt x="659" y="566"/>
                  <a:pt x="538" y="431"/>
                  <a:pt x="348" y="431"/>
                </a:cubicBezTo>
                <a:cubicBezTo>
                  <a:pt x="315" y="431"/>
                  <a:pt x="275" y="444"/>
                  <a:pt x="267" y="452"/>
                </a:cubicBezTo>
                <a:cubicBezTo>
                  <a:pt x="283" y="329"/>
                  <a:pt x="380" y="199"/>
                  <a:pt x="643" y="199"/>
                </a:cubicBezTo>
                <a:lnTo>
                  <a:pt x="643" y="0"/>
                </a:lnTo>
                <a:cubicBezTo>
                  <a:pt x="234" y="3"/>
                  <a:pt x="0" y="174"/>
                  <a:pt x="0" y="652"/>
                </a:cubicBezTo>
                <a:cubicBezTo>
                  <a:pt x="0" y="892"/>
                  <a:pt x="137" y="1055"/>
                  <a:pt x="348" y="1055"/>
                </a:cubicBezTo>
                <a:cubicBezTo>
                  <a:pt x="522" y="1055"/>
                  <a:pt x="659" y="913"/>
                  <a:pt x="659" y="73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9"/>
          <p:cNvSpPr>
            <a:spLocks noEditPoints="1"/>
          </p:cNvSpPr>
          <p:nvPr userDrawn="1"/>
        </p:nvSpPr>
        <p:spPr bwMode="auto">
          <a:xfrm>
            <a:off x="4318000" y="3741738"/>
            <a:ext cx="512763" cy="381000"/>
          </a:xfrm>
          <a:custGeom>
            <a:avLst/>
            <a:gdLst>
              <a:gd name="T0" fmla="*/ 0 w 1416"/>
              <a:gd name="T1" fmla="*/ 317 h 1056"/>
              <a:gd name="T2" fmla="*/ 0 w 1416"/>
              <a:gd name="T3" fmla="*/ 317 h 1056"/>
              <a:gd name="T4" fmla="*/ 311 w 1416"/>
              <a:gd name="T5" fmla="*/ 623 h 1056"/>
              <a:gd name="T6" fmla="*/ 392 w 1416"/>
              <a:gd name="T7" fmla="*/ 603 h 1056"/>
              <a:gd name="T8" fmla="*/ 16 w 1416"/>
              <a:gd name="T9" fmla="*/ 856 h 1056"/>
              <a:gd name="T10" fmla="*/ 16 w 1416"/>
              <a:gd name="T11" fmla="*/ 1056 h 1056"/>
              <a:gd name="T12" fmla="*/ 659 w 1416"/>
              <a:gd name="T13" fmla="*/ 403 h 1056"/>
              <a:gd name="T14" fmla="*/ 311 w 1416"/>
              <a:gd name="T15" fmla="*/ 0 h 1056"/>
              <a:gd name="T16" fmla="*/ 0 w 1416"/>
              <a:gd name="T17" fmla="*/ 317 h 1056"/>
              <a:gd name="T18" fmla="*/ 756 w 1416"/>
              <a:gd name="T19" fmla="*/ 317 h 1056"/>
              <a:gd name="T20" fmla="*/ 756 w 1416"/>
              <a:gd name="T21" fmla="*/ 317 h 1056"/>
              <a:gd name="T22" fmla="*/ 1068 w 1416"/>
              <a:gd name="T23" fmla="*/ 623 h 1056"/>
              <a:gd name="T24" fmla="*/ 1149 w 1416"/>
              <a:gd name="T25" fmla="*/ 603 h 1056"/>
              <a:gd name="T26" fmla="*/ 772 w 1416"/>
              <a:gd name="T27" fmla="*/ 856 h 1056"/>
              <a:gd name="T28" fmla="*/ 772 w 1416"/>
              <a:gd name="T29" fmla="*/ 1056 h 1056"/>
              <a:gd name="T30" fmla="*/ 1416 w 1416"/>
              <a:gd name="T31" fmla="*/ 403 h 1056"/>
              <a:gd name="T32" fmla="*/ 1068 w 1416"/>
              <a:gd name="T33" fmla="*/ 0 h 1056"/>
              <a:gd name="T34" fmla="*/ 756 w 1416"/>
              <a:gd name="T35" fmla="*/ 317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6">
                <a:moveTo>
                  <a:pt x="0" y="317"/>
                </a:moveTo>
                <a:lnTo>
                  <a:pt x="0" y="317"/>
                </a:lnTo>
                <a:cubicBezTo>
                  <a:pt x="0" y="488"/>
                  <a:pt x="121" y="623"/>
                  <a:pt x="311" y="623"/>
                </a:cubicBezTo>
                <a:cubicBezTo>
                  <a:pt x="343" y="623"/>
                  <a:pt x="384" y="611"/>
                  <a:pt x="392" y="603"/>
                </a:cubicBezTo>
                <a:cubicBezTo>
                  <a:pt x="376" y="725"/>
                  <a:pt x="279" y="856"/>
                  <a:pt x="16" y="856"/>
                </a:cubicBezTo>
                <a:lnTo>
                  <a:pt x="16" y="1056"/>
                </a:lnTo>
                <a:cubicBezTo>
                  <a:pt x="424" y="1051"/>
                  <a:pt x="659" y="880"/>
                  <a:pt x="659" y="403"/>
                </a:cubicBezTo>
                <a:cubicBezTo>
                  <a:pt x="659" y="162"/>
                  <a:pt x="522" y="0"/>
                  <a:pt x="311" y="0"/>
                </a:cubicBezTo>
                <a:cubicBezTo>
                  <a:pt x="137" y="0"/>
                  <a:pt x="0" y="142"/>
                  <a:pt x="0" y="317"/>
                </a:cubicBezTo>
                <a:close/>
                <a:moveTo>
                  <a:pt x="756" y="317"/>
                </a:moveTo>
                <a:lnTo>
                  <a:pt x="756" y="317"/>
                </a:lnTo>
                <a:cubicBezTo>
                  <a:pt x="756" y="488"/>
                  <a:pt x="878" y="623"/>
                  <a:pt x="1068" y="623"/>
                </a:cubicBezTo>
                <a:cubicBezTo>
                  <a:pt x="1100" y="623"/>
                  <a:pt x="1141" y="611"/>
                  <a:pt x="1149" y="603"/>
                </a:cubicBezTo>
                <a:cubicBezTo>
                  <a:pt x="1133" y="725"/>
                  <a:pt x="1036" y="856"/>
                  <a:pt x="772" y="856"/>
                </a:cubicBezTo>
                <a:lnTo>
                  <a:pt x="772" y="1056"/>
                </a:lnTo>
                <a:cubicBezTo>
                  <a:pt x="1181" y="1051"/>
                  <a:pt x="1416" y="880"/>
                  <a:pt x="1416" y="403"/>
                </a:cubicBezTo>
                <a:cubicBezTo>
                  <a:pt x="1416" y="162"/>
                  <a:pt x="1278" y="0"/>
                  <a:pt x="1068" y="0"/>
                </a:cubicBezTo>
                <a:cubicBezTo>
                  <a:pt x="894" y="0"/>
                  <a:pt x="756" y="142"/>
                  <a:pt x="756" y="31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862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cons + intro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3120983"/>
            <a:ext cx="2617015" cy="1427545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3120813"/>
            <a:ext cx="2617015" cy="1427545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3120813"/>
            <a:ext cx="2617015" cy="1427545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9" name="Picture Placeholder 34"/>
          <p:cNvSpPr>
            <a:spLocks noGrp="1"/>
          </p:cNvSpPr>
          <p:nvPr>
            <p:ph type="pic" sz="quarter" idx="29" hasCustomPrompt="1"/>
          </p:nvPr>
        </p:nvSpPr>
        <p:spPr>
          <a:xfrm>
            <a:off x="1383910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0" name="Picture Placeholder 34"/>
          <p:cNvSpPr>
            <a:spLocks noGrp="1"/>
          </p:cNvSpPr>
          <p:nvPr>
            <p:ph type="pic" sz="quarter" idx="30" hasCustomPrompt="1"/>
          </p:nvPr>
        </p:nvSpPr>
        <p:spPr>
          <a:xfrm>
            <a:off x="4190540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Picture Placeholder 34"/>
          <p:cNvSpPr>
            <a:spLocks noGrp="1"/>
          </p:cNvSpPr>
          <p:nvPr>
            <p:ph type="pic" sz="quarter" idx="31" hasCustomPrompt="1"/>
          </p:nvPr>
        </p:nvSpPr>
        <p:spPr>
          <a:xfrm>
            <a:off x="6995215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9653941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intro + icons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845288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7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527645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8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857054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9" name="Picture Placeholder 34"/>
          <p:cNvSpPr>
            <a:spLocks noGrp="1"/>
          </p:cNvSpPr>
          <p:nvPr>
            <p:ph type="pic" sz="quarter" idx="26" hasCustomPrompt="1"/>
          </p:nvPr>
        </p:nvSpPr>
        <p:spPr>
          <a:xfrm>
            <a:off x="4186466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0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2515877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3120814"/>
            <a:ext cx="1539774" cy="1427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7128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icons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845288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3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527645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857054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5" name="Picture Placeholder 34"/>
          <p:cNvSpPr>
            <a:spLocks noGrp="1"/>
          </p:cNvSpPr>
          <p:nvPr>
            <p:ph type="pic" sz="quarter" idx="26" hasCustomPrompt="1"/>
          </p:nvPr>
        </p:nvSpPr>
        <p:spPr>
          <a:xfrm>
            <a:off x="4186466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2515877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2443217"/>
            <a:ext cx="1539774" cy="2099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566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5 column + icons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0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845288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527645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7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857054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8" name="Picture Placeholder 34"/>
          <p:cNvSpPr>
            <a:spLocks noGrp="1"/>
          </p:cNvSpPr>
          <p:nvPr>
            <p:ph type="pic" sz="quarter" idx="26" hasCustomPrompt="1"/>
          </p:nvPr>
        </p:nvSpPr>
        <p:spPr>
          <a:xfrm>
            <a:off x="4186466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9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2515877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1293266"/>
            <a:ext cx="1539774" cy="325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2752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intro + icon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3"/>
            <a:ext cx="6927394" cy="339239"/>
          </a:xfrm>
        </p:spPr>
        <p:txBody>
          <a:bodyPr wrap="square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845288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3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527645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857054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5" name="Picture Placeholder 34"/>
          <p:cNvSpPr>
            <a:spLocks noGrp="1"/>
          </p:cNvSpPr>
          <p:nvPr>
            <p:ph type="pic" sz="quarter" idx="26" hasCustomPrompt="1"/>
          </p:nvPr>
        </p:nvSpPr>
        <p:spPr>
          <a:xfrm>
            <a:off x="4186466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2515877" y="23233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3120814"/>
            <a:ext cx="1539774" cy="1427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3120814"/>
            <a:ext cx="1539774" cy="1427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3120814"/>
            <a:ext cx="1539774" cy="1427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3120814"/>
            <a:ext cx="1539774" cy="1427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3120814"/>
            <a:ext cx="1539774" cy="1427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10230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icon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3"/>
            <a:ext cx="6927394" cy="339239"/>
          </a:xfrm>
        </p:spPr>
        <p:txBody>
          <a:bodyPr wrap="square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845288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3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527645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857054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5" name="Picture Placeholder 34"/>
          <p:cNvSpPr>
            <a:spLocks noGrp="1"/>
          </p:cNvSpPr>
          <p:nvPr>
            <p:ph type="pic" sz="quarter" idx="26" hasCustomPrompt="1"/>
          </p:nvPr>
        </p:nvSpPr>
        <p:spPr>
          <a:xfrm>
            <a:off x="4186466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2515877" y="167633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2443217"/>
            <a:ext cx="1539774" cy="2099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2443217"/>
            <a:ext cx="1539774" cy="2099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2443217"/>
            <a:ext cx="1539774" cy="2099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2443217"/>
            <a:ext cx="1539774" cy="2099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2443217"/>
            <a:ext cx="1539774" cy="2099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34025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5 column + icon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0" name="Picture Placeholder 34"/>
          <p:cNvSpPr>
            <a:spLocks noGrp="1"/>
          </p:cNvSpPr>
          <p:nvPr>
            <p:ph type="pic" sz="quarter" idx="23" hasCustomPrompt="1"/>
          </p:nvPr>
        </p:nvSpPr>
        <p:spPr>
          <a:xfrm>
            <a:off x="845288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Picture Placeholder 34"/>
          <p:cNvSpPr>
            <a:spLocks noGrp="1"/>
          </p:cNvSpPr>
          <p:nvPr>
            <p:ph type="pic" sz="quarter" idx="24" hasCustomPrompt="1"/>
          </p:nvPr>
        </p:nvSpPr>
        <p:spPr>
          <a:xfrm>
            <a:off x="7527645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7" name="Picture Placeholder 34"/>
          <p:cNvSpPr>
            <a:spLocks noGrp="1"/>
          </p:cNvSpPr>
          <p:nvPr>
            <p:ph type="pic" sz="quarter" idx="25" hasCustomPrompt="1"/>
          </p:nvPr>
        </p:nvSpPr>
        <p:spPr>
          <a:xfrm>
            <a:off x="5857054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8" name="Picture Placeholder 34"/>
          <p:cNvSpPr>
            <a:spLocks noGrp="1"/>
          </p:cNvSpPr>
          <p:nvPr>
            <p:ph type="pic" sz="quarter" idx="26" hasCustomPrompt="1"/>
          </p:nvPr>
        </p:nvSpPr>
        <p:spPr>
          <a:xfrm>
            <a:off x="4186466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9" name="Picture Placeholder 34"/>
          <p:cNvSpPr>
            <a:spLocks noGrp="1"/>
          </p:cNvSpPr>
          <p:nvPr>
            <p:ph type="pic" sz="quarter" idx="27" hasCustomPrompt="1"/>
          </p:nvPr>
        </p:nvSpPr>
        <p:spPr>
          <a:xfrm>
            <a:off x="2515877" y="4957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1293266"/>
            <a:ext cx="1539774" cy="3255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1293266"/>
            <a:ext cx="1539774" cy="3255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1293266"/>
            <a:ext cx="1539774" cy="3255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1293266"/>
            <a:ext cx="1539774" cy="3255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1293266"/>
            <a:ext cx="1539774" cy="3255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14027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- 5 up picture + 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7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691168" y="1679994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66" hasCustomPrompt="1"/>
          </p:nvPr>
        </p:nvSpPr>
        <p:spPr>
          <a:xfrm>
            <a:off x="460255" y="2450906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61611" y="2818772"/>
            <a:ext cx="1385479" cy="1729586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76" name="Picture Placeholder 7"/>
          <p:cNvSpPr>
            <a:spLocks noGrp="1" noChangeAspect="1"/>
          </p:cNvSpPr>
          <p:nvPr>
            <p:ph type="pic" sz="quarter" idx="70" hasCustomPrompt="1"/>
          </p:nvPr>
        </p:nvSpPr>
        <p:spPr>
          <a:xfrm>
            <a:off x="2402368" y="1679994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77" name="Text Placeholder 55"/>
          <p:cNvSpPr>
            <a:spLocks noGrp="1"/>
          </p:cNvSpPr>
          <p:nvPr>
            <p:ph type="body" sz="quarter" idx="71" hasCustomPrompt="1"/>
          </p:nvPr>
        </p:nvSpPr>
        <p:spPr>
          <a:xfrm>
            <a:off x="2171455" y="2450906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4113567" y="1679994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0" name="Text Placeholder 55"/>
          <p:cNvSpPr>
            <a:spLocks noGrp="1"/>
          </p:cNvSpPr>
          <p:nvPr>
            <p:ph type="body" sz="quarter" idx="74" hasCustomPrompt="1"/>
          </p:nvPr>
        </p:nvSpPr>
        <p:spPr>
          <a:xfrm>
            <a:off x="3882654" y="2450906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2" name="Picture Placeholder 7"/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5824767" y="1679994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3" name="Text Placeholder 55"/>
          <p:cNvSpPr>
            <a:spLocks noGrp="1"/>
          </p:cNvSpPr>
          <p:nvPr>
            <p:ph type="body" sz="quarter" idx="77" hasCustomPrompt="1"/>
          </p:nvPr>
        </p:nvSpPr>
        <p:spPr>
          <a:xfrm>
            <a:off x="5593854" y="2450906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5" name="Picture Placeholder 7"/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7535968" y="1679994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6" name="Text Placeholder 55"/>
          <p:cNvSpPr>
            <a:spLocks noGrp="1"/>
          </p:cNvSpPr>
          <p:nvPr>
            <p:ph type="body" sz="quarter" idx="80" hasCustomPrompt="1"/>
          </p:nvPr>
        </p:nvSpPr>
        <p:spPr>
          <a:xfrm>
            <a:off x="7305055" y="2450906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58182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2172473" y="2818772"/>
            <a:ext cx="1385479" cy="1729586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2" hasCustomPrompt="1"/>
          </p:nvPr>
        </p:nvSpPr>
        <p:spPr>
          <a:xfrm>
            <a:off x="3883334" y="2818772"/>
            <a:ext cx="1385479" cy="1729586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83" hasCustomPrompt="1"/>
          </p:nvPr>
        </p:nvSpPr>
        <p:spPr>
          <a:xfrm>
            <a:off x="5594195" y="2818772"/>
            <a:ext cx="1385479" cy="1729586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7305055" y="2818772"/>
            <a:ext cx="1385479" cy="1729586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40105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- 5 up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7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691168" y="49577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66" hasCustomPrompt="1"/>
          </p:nvPr>
        </p:nvSpPr>
        <p:spPr>
          <a:xfrm>
            <a:off x="460255" y="1266684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61611" y="1634550"/>
            <a:ext cx="1385479" cy="2913808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76" name="Picture Placeholder 7"/>
          <p:cNvSpPr>
            <a:spLocks noGrp="1" noChangeAspect="1"/>
          </p:cNvSpPr>
          <p:nvPr>
            <p:ph type="pic" sz="quarter" idx="70" hasCustomPrompt="1"/>
          </p:nvPr>
        </p:nvSpPr>
        <p:spPr>
          <a:xfrm>
            <a:off x="2402368" y="49577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77" name="Text Placeholder 55"/>
          <p:cNvSpPr>
            <a:spLocks noGrp="1"/>
          </p:cNvSpPr>
          <p:nvPr>
            <p:ph type="body" sz="quarter" idx="71" hasCustomPrompt="1"/>
          </p:nvPr>
        </p:nvSpPr>
        <p:spPr>
          <a:xfrm>
            <a:off x="2171455" y="1266684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4113567" y="49577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0" name="Text Placeholder 55"/>
          <p:cNvSpPr>
            <a:spLocks noGrp="1"/>
          </p:cNvSpPr>
          <p:nvPr>
            <p:ph type="body" sz="quarter" idx="74" hasCustomPrompt="1"/>
          </p:nvPr>
        </p:nvSpPr>
        <p:spPr>
          <a:xfrm>
            <a:off x="3882654" y="1266684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2" name="Picture Placeholder 7"/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5824767" y="49577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3" name="Text Placeholder 55"/>
          <p:cNvSpPr>
            <a:spLocks noGrp="1"/>
          </p:cNvSpPr>
          <p:nvPr>
            <p:ph type="body" sz="quarter" idx="77" hasCustomPrompt="1"/>
          </p:nvPr>
        </p:nvSpPr>
        <p:spPr>
          <a:xfrm>
            <a:off x="5593854" y="1266684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5" name="Picture Placeholder 7"/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7535968" y="49577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6" name="Text Placeholder 55"/>
          <p:cNvSpPr>
            <a:spLocks noGrp="1"/>
          </p:cNvSpPr>
          <p:nvPr>
            <p:ph type="body" sz="quarter" idx="80" hasCustomPrompt="1"/>
          </p:nvPr>
        </p:nvSpPr>
        <p:spPr>
          <a:xfrm>
            <a:off x="7305055" y="1266684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2172473" y="1634550"/>
            <a:ext cx="1385479" cy="2913808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2" hasCustomPrompt="1"/>
          </p:nvPr>
        </p:nvSpPr>
        <p:spPr>
          <a:xfrm>
            <a:off x="3883334" y="1634550"/>
            <a:ext cx="1385479" cy="2913808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83" hasCustomPrompt="1"/>
          </p:nvPr>
        </p:nvSpPr>
        <p:spPr>
          <a:xfrm>
            <a:off x="5594195" y="1634550"/>
            <a:ext cx="1385479" cy="2913808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7305055" y="1634550"/>
            <a:ext cx="1385479" cy="2913808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64792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+ title + intro - 4 up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7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6627" y="2175349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66" hasCustomPrompt="1"/>
          </p:nvPr>
        </p:nvSpPr>
        <p:spPr>
          <a:xfrm>
            <a:off x="725714" y="2946260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60933" y="3314126"/>
            <a:ext cx="1915040" cy="1234232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76" name="Picture Placeholder 7"/>
          <p:cNvSpPr>
            <a:spLocks noGrp="1" noChangeAspect="1"/>
          </p:cNvSpPr>
          <p:nvPr>
            <p:ph type="pic" sz="quarter" idx="70" hasCustomPrompt="1"/>
          </p:nvPr>
        </p:nvSpPr>
        <p:spPr>
          <a:xfrm>
            <a:off x="3061028" y="2175349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77" name="Text Placeholder 55"/>
          <p:cNvSpPr>
            <a:spLocks noGrp="1"/>
          </p:cNvSpPr>
          <p:nvPr>
            <p:ph type="body" sz="quarter" idx="71" hasCustomPrompt="1"/>
          </p:nvPr>
        </p:nvSpPr>
        <p:spPr>
          <a:xfrm>
            <a:off x="2830115" y="2946260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5166107" y="2175349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0" name="Text Placeholder 55"/>
          <p:cNvSpPr>
            <a:spLocks noGrp="1"/>
          </p:cNvSpPr>
          <p:nvPr>
            <p:ph type="body" sz="quarter" idx="74" hasCustomPrompt="1"/>
          </p:nvPr>
        </p:nvSpPr>
        <p:spPr>
          <a:xfrm>
            <a:off x="4935194" y="2946260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2" name="Picture Placeholder 7"/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7278240" y="2175349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3" name="Text Placeholder 55"/>
          <p:cNvSpPr>
            <a:spLocks noGrp="1"/>
          </p:cNvSpPr>
          <p:nvPr>
            <p:ph type="body" sz="quarter" idx="77" hasCustomPrompt="1"/>
          </p:nvPr>
        </p:nvSpPr>
        <p:spPr>
          <a:xfrm>
            <a:off x="7047327" y="2946260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2565334" y="3314126"/>
            <a:ext cx="1915040" cy="1234232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2" hasCustomPrompt="1"/>
          </p:nvPr>
        </p:nvSpPr>
        <p:spPr>
          <a:xfrm>
            <a:off x="4670414" y="3314126"/>
            <a:ext cx="1915040" cy="1234232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83" hasCustomPrompt="1"/>
          </p:nvPr>
        </p:nvSpPr>
        <p:spPr>
          <a:xfrm>
            <a:off x="6782547" y="3314126"/>
            <a:ext cx="1915040" cy="1234232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427578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695825"/>
          </a:xfrm>
          <a:prstGeom prst="rect">
            <a:avLst/>
          </a:prstGeom>
          <a:solidFill>
            <a:srgbClr val="DED8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"/>
          <p:cNvSpPr>
            <a:spLocks noGrp="1"/>
          </p:cNvSpPr>
          <p:nvPr userDrawn="1">
            <p:ph type="body" sz="quarter" idx="18"/>
          </p:nvPr>
        </p:nvSpPr>
        <p:spPr>
          <a:xfrm>
            <a:off x="0" y="1"/>
            <a:ext cx="9144000" cy="4695824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>
              <a:buNone/>
              <a:defRPr sz="2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4318000" y="646113"/>
            <a:ext cx="512763" cy="381000"/>
          </a:xfrm>
          <a:custGeom>
            <a:avLst/>
            <a:gdLst>
              <a:gd name="T0" fmla="*/ 1416 w 1416"/>
              <a:gd name="T1" fmla="*/ 737 h 1055"/>
              <a:gd name="T2" fmla="*/ 1416 w 1416"/>
              <a:gd name="T3" fmla="*/ 737 h 1055"/>
              <a:gd name="T4" fmla="*/ 1104 w 1416"/>
              <a:gd name="T5" fmla="*/ 431 h 1055"/>
              <a:gd name="T6" fmla="*/ 1023 w 1416"/>
              <a:gd name="T7" fmla="*/ 452 h 1055"/>
              <a:gd name="T8" fmla="*/ 1400 w 1416"/>
              <a:gd name="T9" fmla="*/ 199 h 1055"/>
              <a:gd name="T10" fmla="*/ 1400 w 1416"/>
              <a:gd name="T11" fmla="*/ 0 h 1055"/>
              <a:gd name="T12" fmla="*/ 756 w 1416"/>
              <a:gd name="T13" fmla="*/ 652 h 1055"/>
              <a:gd name="T14" fmla="*/ 1104 w 1416"/>
              <a:gd name="T15" fmla="*/ 1055 h 1055"/>
              <a:gd name="T16" fmla="*/ 1416 w 1416"/>
              <a:gd name="T17" fmla="*/ 737 h 1055"/>
              <a:gd name="T18" fmla="*/ 659 w 1416"/>
              <a:gd name="T19" fmla="*/ 737 h 1055"/>
              <a:gd name="T20" fmla="*/ 659 w 1416"/>
              <a:gd name="T21" fmla="*/ 737 h 1055"/>
              <a:gd name="T22" fmla="*/ 348 w 1416"/>
              <a:gd name="T23" fmla="*/ 431 h 1055"/>
              <a:gd name="T24" fmla="*/ 267 w 1416"/>
              <a:gd name="T25" fmla="*/ 452 h 1055"/>
              <a:gd name="T26" fmla="*/ 643 w 1416"/>
              <a:gd name="T27" fmla="*/ 199 h 1055"/>
              <a:gd name="T28" fmla="*/ 643 w 1416"/>
              <a:gd name="T29" fmla="*/ 0 h 1055"/>
              <a:gd name="T30" fmla="*/ 0 w 1416"/>
              <a:gd name="T31" fmla="*/ 652 h 1055"/>
              <a:gd name="T32" fmla="*/ 348 w 1416"/>
              <a:gd name="T33" fmla="*/ 1055 h 1055"/>
              <a:gd name="T34" fmla="*/ 659 w 1416"/>
              <a:gd name="T35" fmla="*/ 737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5">
                <a:moveTo>
                  <a:pt x="1416" y="737"/>
                </a:moveTo>
                <a:lnTo>
                  <a:pt x="1416" y="737"/>
                </a:lnTo>
                <a:cubicBezTo>
                  <a:pt x="1416" y="566"/>
                  <a:pt x="1295" y="431"/>
                  <a:pt x="1104" y="431"/>
                </a:cubicBezTo>
                <a:cubicBezTo>
                  <a:pt x="1072" y="431"/>
                  <a:pt x="1031" y="444"/>
                  <a:pt x="1023" y="452"/>
                </a:cubicBezTo>
                <a:cubicBezTo>
                  <a:pt x="1040" y="329"/>
                  <a:pt x="1137" y="199"/>
                  <a:pt x="1400" y="199"/>
                </a:cubicBezTo>
                <a:lnTo>
                  <a:pt x="1400" y="0"/>
                </a:lnTo>
                <a:cubicBezTo>
                  <a:pt x="991" y="3"/>
                  <a:pt x="756" y="174"/>
                  <a:pt x="756" y="652"/>
                </a:cubicBezTo>
                <a:cubicBezTo>
                  <a:pt x="756" y="892"/>
                  <a:pt x="894" y="1055"/>
                  <a:pt x="1104" y="1055"/>
                </a:cubicBezTo>
                <a:cubicBezTo>
                  <a:pt x="1278" y="1055"/>
                  <a:pt x="1416" y="913"/>
                  <a:pt x="1416" y="737"/>
                </a:cubicBezTo>
                <a:close/>
                <a:moveTo>
                  <a:pt x="659" y="737"/>
                </a:moveTo>
                <a:lnTo>
                  <a:pt x="659" y="737"/>
                </a:lnTo>
                <a:cubicBezTo>
                  <a:pt x="659" y="566"/>
                  <a:pt x="538" y="431"/>
                  <a:pt x="348" y="431"/>
                </a:cubicBezTo>
                <a:cubicBezTo>
                  <a:pt x="315" y="431"/>
                  <a:pt x="275" y="444"/>
                  <a:pt x="267" y="452"/>
                </a:cubicBezTo>
                <a:cubicBezTo>
                  <a:pt x="283" y="329"/>
                  <a:pt x="380" y="199"/>
                  <a:pt x="643" y="199"/>
                </a:cubicBezTo>
                <a:lnTo>
                  <a:pt x="643" y="0"/>
                </a:lnTo>
                <a:cubicBezTo>
                  <a:pt x="234" y="3"/>
                  <a:pt x="0" y="174"/>
                  <a:pt x="0" y="652"/>
                </a:cubicBezTo>
                <a:cubicBezTo>
                  <a:pt x="0" y="892"/>
                  <a:pt x="137" y="1055"/>
                  <a:pt x="348" y="1055"/>
                </a:cubicBezTo>
                <a:cubicBezTo>
                  <a:pt x="522" y="1055"/>
                  <a:pt x="659" y="913"/>
                  <a:pt x="659" y="73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318000" y="3741738"/>
            <a:ext cx="512763" cy="381000"/>
          </a:xfrm>
          <a:custGeom>
            <a:avLst/>
            <a:gdLst>
              <a:gd name="T0" fmla="*/ 0 w 1416"/>
              <a:gd name="T1" fmla="*/ 317 h 1056"/>
              <a:gd name="T2" fmla="*/ 0 w 1416"/>
              <a:gd name="T3" fmla="*/ 317 h 1056"/>
              <a:gd name="T4" fmla="*/ 311 w 1416"/>
              <a:gd name="T5" fmla="*/ 623 h 1056"/>
              <a:gd name="T6" fmla="*/ 392 w 1416"/>
              <a:gd name="T7" fmla="*/ 603 h 1056"/>
              <a:gd name="T8" fmla="*/ 16 w 1416"/>
              <a:gd name="T9" fmla="*/ 856 h 1056"/>
              <a:gd name="T10" fmla="*/ 16 w 1416"/>
              <a:gd name="T11" fmla="*/ 1056 h 1056"/>
              <a:gd name="T12" fmla="*/ 659 w 1416"/>
              <a:gd name="T13" fmla="*/ 403 h 1056"/>
              <a:gd name="T14" fmla="*/ 311 w 1416"/>
              <a:gd name="T15" fmla="*/ 0 h 1056"/>
              <a:gd name="T16" fmla="*/ 0 w 1416"/>
              <a:gd name="T17" fmla="*/ 317 h 1056"/>
              <a:gd name="T18" fmla="*/ 756 w 1416"/>
              <a:gd name="T19" fmla="*/ 317 h 1056"/>
              <a:gd name="T20" fmla="*/ 756 w 1416"/>
              <a:gd name="T21" fmla="*/ 317 h 1056"/>
              <a:gd name="T22" fmla="*/ 1068 w 1416"/>
              <a:gd name="T23" fmla="*/ 623 h 1056"/>
              <a:gd name="T24" fmla="*/ 1149 w 1416"/>
              <a:gd name="T25" fmla="*/ 603 h 1056"/>
              <a:gd name="T26" fmla="*/ 772 w 1416"/>
              <a:gd name="T27" fmla="*/ 856 h 1056"/>
              <a:gd name="T28" fmla="*/ 772 w 1416"/>
              <a:gd name="T29" fmla="*/ 1056 h 1056"/>
              <a:gd name="T30" fmla="*/ 1416 w 1416"/>
              <a:gd name="T31" fmla="*/ 403 h 1056"/>
              <a:gd name="T32" fmla="*/ 1068 w 1416"/>
              <a:gd name="T33" fmla="*/ 0 h 1056"/>
              <a:gd name="T34" fmla="*/ 756 w 1416"/>
              <a:gd name="T35" fmla="*/ 317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6">
                <a:moveTo>
                  <a:pt x="0" y="317"/>
                </a:moveTo>
                <a:lnTo>
                  <a:pt x="0" y="317"/>
                </a:lnTo>
                <a:cubicBezTo>
                  <a:pt x="0" y="488"/>
                  <a:pt x="121" y="623"/>
                  <a:pt x="311" y="623"/>
                </a:cubicBezTo>
                <a:cubicBezTo>
                  <a:pt x="343" y="623"/>
                  <a:pt x="384" y="611"/>
                  <a:pt x="392" y="603"/>
                </a:cubicBezTo>
                <a:cubicBezTo>
                  <a:pt x="376" y="725"/>
                  <a:pt x="279" y="856"/>
                  <a:pt x="16" y="856"/>
                </a:cubicBezTo>
                <a:lnTo>
                  <a:pt x="16" y="1056"/>
                </a:lnTo>
                <a:cubicBezTo>
                  <a:pt x="424" y="1051"/>
                  <a:pt x="659" y="880"/>
                  <a:pt x="659" y="403"/>
                </a:cubicBezTo>
                <a:cubicBezTo>
                  <a:pt x="659" y="162"/>
                  <a:pt x="522" y="0"/>
                  <a:pt x="311" y="0"/>
                </a:cubicBezTo>
                <a:cubicBezTo>
                  <a:pt x="137" y="0"/>
                  <a:pt x="0" y="142"/>
                  <a:pt x="0" y="317"/>
                </a:cubicBezTo>
                <a:close/>
                <a:moveTo>
                  <a:pt x="756" y="317"/>
                </a:moveTo>
                <a:lnTo>
                  <a:pt x="756" y="317"/>
                </a:lnTo>
                <a:cubicBezTo>
                  <a:pt x="756" y="488"/>
                  <a:pt x="878" y="623"/>
                  <a:pt x="1068" y="623"/>
                </a:cubicBezTo>
                <a:cubicBezTo>
                  <a:pt x="1100" y="623"/>
                  <a:pt x="1141" y="611"/>
                  <a:pt x="1149" y="603"/>
                </a:cubicBezTo>
                <a:cubicBezTo>
                  <a:pt x="1133" y="725"/>
                  <a:pt x="1036" y="856"/>
                  <a:pt x="772" y="856"/>
                </a:cubicBezTo>
                <a:lnTo>
                  <a:pt x="772" y="1056"/>
                </a:lnTo>
                <a:cubicBezTo>
                  <a:pt x="1181" y="1051"/>
                  <a:pt x="1416" y="880"/>
                  <a:pt x="1416" y="403"/>
                </a:cubicBezTo>
                <a:cubicBezTo>
                  <a:pt x="1416" y="162"/>
                  <a:pt x="1278" y="0"/>
                  <a:pt x="1068" y="0"/>
                </a:cubicBezTo>
                <a:cubicBezTo>
                  <a:pt x="894" y="0"/>
                  <a:pt x="756" y="142"/>
                  <a:pt x="756" y="31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326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Team page 3 up + heading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0255" y="2581471"/>
            <a:ext cx="2617015" cy="195951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 sz="612" b="0">
                <a:solidFill>
                  <a:schemeClr val="tx1"/>
                </a:solidFill>
              </a:defRPr>
            </a:lvl1pPr>
            <a:lvl3pPr marL="116655" indent="-116655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  <a:defRPr sz="612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41" hasCustomPrompt="1"/>
          </p:nvPr>
        </p:nvSpPr>
        <p:spPr>
          <a:xfrm>
            <a:off x="4196625" y="1788839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57" name="Text Placeholder 55"/>
          <p:cNvSpPr>
            <a:spLocks noGrp="1"/>
          </p:cNvSpPr>
          <p:nvPr>
            <p:ph type="body" sz="quarter" idx="42" hasCustomPrompt="1"/>
          </p:nvPr>
        </p:nvSpPr>
        <p:spPr>
          <a:xfrm>
            <a:off x="1404925" y="1788839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58" name="Text Placeholder 55"/>
          <p:cNvSpPr>
            <a:spLocks noGrp="1"/>
          </p:cNvSpPr>
          <p:nvPr>
            <p:ph type="body" sz="quarter" idx="43" hasCustomPrompt="1"/>
          </p:nvPr>
        </p:nvSpPr>
        <p:spPr>
          <a:xfrm>
            <a:off x="7001297" y="1788839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73126" y="1677562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3298587" y="643207"/>
            <a:ext cx="1000624" cy="7960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3272973" y="1677562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6103259" y="643207"/>
            <a:ext cx="1000624" cy="7960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077644" y="1677562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57"/>
          </p:nvPr>
        </p:nvSpPr>
        <p:spPr>
          <a:xfrm>
            <a:off x="3268247" y="2581471"/>
            <a:ext cx="2617015" cy="195951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 sz="612" b="0">
                <a:solidFill>
                  <a:schemeClr val="tx1"/>
                </a:solidFill>
              </a:defRPr>
            </a:lvl1pPr>
            <a:lvl3pPr marL="116655" indent="-116655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  <a:defRPr sz="612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58"/>
          </p:nvPr>
        </p:nvSpPr>
        <p:spPr>
          <a:xfrm>
            <a:off x="6064773" y="2581471"/>
            <a:ext cx="2617015" cy="195951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 sz="612" b="0">
                <a:solidFill>
                  <a:schemeClr val="tx1"/>
                </a:solidFill>
              </a:defRPr>
            </a:lvl1pPr>
            <a:lvl3pPr marL="116655" indent="-116655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  <a:defRPr sz="612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1582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Team page 3 up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0255" y="2581471"/>
            <a:ext cx="2617015" cy="195951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 sz="612" b="0">
                <a:solidFill>
                  <a:schemeClr val="tx1"/>
                </a:solidFill>
              </a:defRPr>
            </a:lvl1pPr>
            <a:lvl3pPr marL="116655" indent="-116655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  <a:defRPr sz="612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41" hasCustomPrompt="1"/>
          </p:nvPr>
        </p:nvSpPr>
        <p:spPr>
          <a:xfrm>
            <a:off x="4196625" y="1788839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57" name="Text Placeholder 55"/>
          <p:cNvSpPr>
            <a:spLocks noGrp="1"/>
          </p:cNvSpPr>
          <p:nvPr>
            <p:ph type="body" sz="quarter" idx="42" hasCustomPrompt="1"/>
          </p:nvPr>
        </p:nvSpPr>
        <p:spPr>
          <a:xfrm>
            <a:off x="1404925" y="1788839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58" name="Text Placeholder 55"/>
          <p:cNvSpPr>
            <a:spLocks noGrp="1"/>
          </p:cNvSpPr>
          <p:nvPr>
            <p:ph type="body" sz="quarter" idx="43" hasCustomPrompt="1"/>
          </p:nvPr>
        </p:nvSpPr>
        <p:spPr>
          <a:xfrm>
            <a:off x="7001297" y="1788839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73126" y="1677562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3298587" y="643207"/>
            <a:ext cx="1000624" cy="7960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3272973" y="1677562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6103259" y="643207"/>
            <a:ext cx="1000624" cy="7960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077644" y="1677562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57"/>
          </p:nvPr>
        </p:nvSpPr>
        <p:spPr>
          <a:xfrm>
            <a:off x="3268247" y="2581471"/>
            <a:ext cx="2617015" cy="195951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 sz="612" b="0">
                <a:solidFill>
                  <a:schemeClr val="tx1"/>
                </a:solidFill>
              </a:defRPr>
            </a:lvl1pPr>
            <a:lvl3pPr marL="116655" indent="-116655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  <a:defRPr sz="612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58"/>
          </p:nvPr>
        </p:nvSpPr>
        <p:spPr>
          <a:xfrm>
            <a:off x="6064773" y="2581471"/>
            <a:ext cx="2617015" cy="195951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 sz="612" b="0">
                <a:solidFill>
                  <a:schemeClr val="tx1"/>
                </a:solidFill>
              </a:defRPr>
            </a:lvl1pPr>
            <a:lvl3pPr marL="116655" indent="-116655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  <a:defRPr sz="612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4029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Team page 3 u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55"/>
          <p:cNvSpPr>
            <a:spLocks noGrp="1"/>
          </p:cNvSpPr>
          <p:nvPr>
            <p:ph type="body" sz="quarter" idx="41" hasCustomPrompt="1"/>
          </p:nvPr>
        </p:nvSpPr>
        <p:spPr>
          <a:xfrm>
            <a:off x="3262692" y="597619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57" name="Text Placeholder 55"/>
          <p:cNvSpPr>
            <a:spLocks noGrp="1"/>
          </p:cNvSpPr>
          <p:nvPr>
            <p:ph type="body" sz="quarter" idx="42" hasCustomPrompt="1"/>
          </p:nvPr>
        </p:nvSpPr>
        <p:spPr>
          <a:xfrm>
            <a:off x="402941" y="610780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58" name="Text Placeholder 55"/>
          <p:cNvSpPr>
            <a:spLocks noGrp="1"/>
          </p:cNvSpPr>
          <p:nvPr>
            <p:ph type="body" sz="quarter" idx="43" hasCustomPrompt="1"/>
          </p:nvPr>
        </p:nvSpPr>
        <p:spPr>
          <a:xfrm>
            <a:off x="6064773" y="610780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2175637" y="512661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979078" y="499502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7837469" y="49950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0255" y="1434391"/>
            <a:ext cx="2617015" cy="3113967"/>
          </a:xfrm>
          <a:prstGeom prst="rect">
            <a:avLst/>
          </a:prstGeom>
        </p:spPr>
        <p:txBody>
          <a:bodyPr>
            <a:noAutofit/>
          </a:bodyPr>
          <a:lstStyle>
            <a:lvl1pPr algn="r" rtl="1">
              <a:spcAft>
                <a:spcPts val="408"/>
              </a:spcAft>
              <a:defRPr sz="612" b="0">
                <a:solidFill>
                  <a:schemeClr val="tx1"/>
                </a:solidFill>
              </a:defRPr>
            </a:lvl1pPr>
            <a:lvl3pPr marL="116655" indent="-116655" algn="r" rtl="1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  <a:defRPr sz="612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57"/>
          </p:nvPr>
        </p:nvSpPr>
        <p:spPr>
          <a:xfrm>
            <a:off x="3268247" y="1434391"/>
            <a:ext cx="2617015" cy="3113967"/>
          </a:xfrm>
          <a:prstGeom prst="rect">
            <a:avLst/>
          </a:prstGeom>
        </p:spPr>
        <p:txBody>
          <a:bodyPr>
            <a:noAutofit/>
          </a:bodyPr>
          <a:lstStyle>
            <a:lvl1pPr algn="r" rtl="1">
              <a:spcAft>
                <a:spcPts val="408"/>
              </a:spcAft>
              <a:defRPr sz="612" b="0">
                <a:solidFill>
                  <a:schemeClr val="tx1"/>
                </a:solidFill>
              </a:defRPr>
            </a:lvl1pPr>
            <a:lvl3pPr marL="116655" indent="-116655" algn="r" rtl="1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  <a:defRPr sz="612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58"/>
          </p:nvPr>
        </p:nvSpPr>
        <p:spPr>
          <a:xfrm>
            <a:off x="6064773" y="1434391"/>
            <a:ext cx="2617015" cy="3113967"/>
          </a:xfrm>
          <a:prstGeom prst="rect">
            <a:avLst/>
          </a:prstGeom>
        </p:spPr>
        <p:txBody>
          <a:bodyPr>
            <a:noAutofit/>
          </a:bodyPr>
          <a:lstStyle>
            <a:lvl1pPr algn="r" rtl="1">
              <a:spcAft>
                <a:spcPts val="408"/>
              </a:spcAft>
              <a:defRPr sz="612" b="0">
                <a:solidFill>
                  <a:schemeClr val="tx1"/>
                </a:solidFill>
              </a:defRPr>
            </a:lvl1pPr>
            <a:lvl3pPr marL="116655" indent="-116655" algn="r" rtl="1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  <a:defRPr sz="612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31694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- 4 up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7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6627" y="49577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66" hasCustomPrompt="1"/>
          </p:nvPr>
        </p:nvSpPr>
        <p:spPr>
          <a:xfrm>
            <a:off x="725714" y="1266684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60933" y="1634550"/>
            <a:ext cx="1915040" cy="2913808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76" name="Picture Placeholder 7"/>
          <p:cNvSpPr>
            <a:spLocks noGrp="1" noChangeAspect="1"/>
          </p:cNvSpPr>
          <p:nvPr>
            <p:ph type="pic" sz="quarter" idx="70" hasCustomPrompt="1"/>
          </p:nvPr>
        </p:nvSpPr>
        <p:spPr>
          <a:xfrm>
            <a:off x="3061028" y="49577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77" name="Text Placeholder 55"/>
          <p:cNvSpPr>
            <a:spLocks noGrp="1"/>
          </p:cNvSpPr>
          <p:nvPr>
            <p:ph type="body" sz="quarter" idx="71" hasCustomPrompt="1"/>
          </p:nvPr>
        </p:nvSpPr>
        <p:spPr>
          <a:xfrm>
            <a:off x="2830115" y="1266684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5166107" y="49577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0" name="Text Placeholder 55"/>
          <p:cNvSpPr>
            <a:spLocks noGrp="1"/>
          </p:cNvSpPr>
          <p:nvPr>
            <p:ph type="body" sz="quarter" idx="74" hasCustomPrompt="1"/>
          </p:nvPr>
        </p:nvSpPr>
        <p:spPr>
          <a:xfrm>
            <a:off x="4935194" y="1266684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2" name="Picture Placeholder 7"/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7278240" y="49577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3" name="Text Placeholder 55"/>
          <p:cNvSpPr>
            <a:spLocks noGrp="1"/>
          </p:cNvSpPr>
          <p:nvPr>
            <p:ph type="body" sz="quarter" idx="77" hasCustomPrompt="1"/>
          </p:nvPr>
        </p:nvSpPr>
        <p:spPr>
          <a:xfrm>
            <a:off x="7047327" y="1266684"/>
            <a:ext cx="1385479" cy="293927"/>
          </a:xfrm>
          <a:prstGeom prst="rect">
            <a:avLst/>
          </a:prstGeom>
        </p:spPr>
        <p:txBody>
          <a:bodyPr lIns="144000" rIns="144000" anchor="t" anchorCtr="0">
            <a:noAutofit/>
          </a:bodyPr>
          <a:lstStyle>
            <a:lvl1pPr algn="ctr"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2565334" y="1634550"/>
            <a:ext cx="1915040" cy="2913808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2" hasCustomPrompt="1"/>
          </p:nvPr>
        </p:nvSpPr>
        <p:spPr>
          <a:xfrm>
            <a:off x="4670414" y="1634550"/>
            <a:ext cx="1915040" cy="2913808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83" hasCustomPrompt="1"/>
          </p:nvPr>
        </p:nvSpPr>
        <p:spPr>
          <a:xfrm>
            <a:off x="6782547" y="1634550"/>
            <a:ext cx="1915040" cy="2913808"/>
          </a:xfrm>
        </p:spPr>
        <p:txBody>
          <a:bodyPr lIns="0" rIns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  <a:lvl4pPr marL="0" indent="0">
              <a:buNone/>
              <a:defRPr/>
            </a:lvl4pPr>
            <a:lvl5pPr marL="122472" indent="-116655">
              <a:buFont typeface="Arial" panose="020B0604020202020204" pitchFamily="34" charset="0"/>
              <a:buChar char="•"/>
              <a:defRPr/>
            </a:lvl5pPr>
          </a:lstStyle>
          <a:p>
            <a:pPr lvl="3"/>
            <a:r>
              <a:rPr lang="en-US" dirty="0"/>
              <a:t>Click to edit master styles</a:t>
            </a:r>
          </a:p>
          <a:p>
            <a:pPr lvl="4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05714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3 Column +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447461" y="643207"/>
            <a:ext cx="1000624" cy="7960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42" hasCustomPrompt="1"/>
          </p:nvPr>
        </p:nvSpPr>
        <p:spPr>
          <a:xfrm>
            <a:off x="1404925" y="610780"/>
            <a:ext cx="1672345" cy="538581"/>
          </a:xfrm>
          <a:prstGeom prst="rect">
            <a:avLst/>
          </a:prstGeom>
        </p:spPr>
        <p:txBody>
          <a:bodyPr lIns="108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Employee 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73126" y="499503"/>
            <a:ext cx="923653" cy="734817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612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3753" y="1676583"/>
            <a:ext cx="2617015" cy="286578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612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body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3266886" y="1676583"/>
            <a:ext cx="2617015" cy="286578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612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body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62" y="3189109"/>
            <a:ext cx="769710" cy="612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62" y="1679323"/>
            <a:ext cx="769710" cy="612348"/>
          </a:xfrm>
          <a:prstGeom prst="rect">
            <a:avLst/>
          </a:prstGeom>
        </p:spPr>
      </p:pic>
      <p:sp>
        <p:nvSpPr>
          <p:cNvPr id="32" name="Text Placeholder 55"/>
          <p:cNvSpPr>
            <a:spLocks noGrp="1"/>
          </p:cNvSpPr>
          <p:nvPr>
            <p:ph type="body" sz="quarter" idx="44" hasCustomPrompt="1"/>
          </p:nvPr>
        </p:nvSpPr>
        <p:spPr>
          <a:xfrm>
            <a:off x="6841272" y="2431229"/>
            <a:ext cx="1847305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55"/>
          <p:cNvSpPr>
            <a:spLocks noGrp="1"/>
          </p:cNvSpPr>
          <p:nvPr>
            <p:ph type="body" sz="quarter" idx="45" hasCustomPrompt="1"/>
          </p:nvPr>
        </p:nvSpPr>
        <p:spPr>
          <a:xfrm>
            <a:off x="6841272" y="3186121"/>
            <a:ext cx="1847305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Text Placeholder 55"/>
          <p:cNvSpPr>
            <a:spLocks noGrp="1"/>
          </p:cNvSpPr>
          <p:nvPr>
            <p:ph type="body" sz="quarter" idx="43" hasCustomPrompt="1"/>
          </p:nvPr>
        </p:nvSpPr>
        <p:spPr>
          <a:xfrm>
            <a:off x="6841272" y="1676336"/>
            <a:ext cx="1847305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612" b="1" baseline="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Feature text/ description of achievement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61" y="3944003"/>
            <a:ext cx="767092" cy="61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55"/>
          <p:cNvSpPr>
            <a:spLocks noGrp="1"/>
          </p:cNvSpPr>
          <p:nvPr>
            <p:ph type="body" sz="quarter" idx="56" hasCustomPrompt="1"/>
          </p:nvPr>
        </p:nvSpPr>
        <p:spPr>
          <a:xfrm>
            <a:off x="6841272" y="3938246"/>
            <a:ext cx="1847305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612" b="1">
                <a:solidFill>
                  <a:schemeClr val="accent1"/>
                </a:solidFill>
              </a:defRPr>
            </a:lvl1pPr>
            <a:lvl2pPr marL="116655" indent="-11665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Qualifications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62" y="2435309"/>
            <a:ext cx="769710" cy="612348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24" idx="2"/>
            <a:endCxn id="21" idx="0"/>
          </p:cNvCxnSpPr>
          <p:nvPr userDrawn="1"/>
        </p:nvCxnSpPr>
        <p:spPr>
          <a:xfrm>
            <a:off x="6456417" y="2291671"/>
            <a:ext cx="0" cy="1436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2"/>
          </p:cNvCxnSpPr>
          <p:nvPr userDrawn="1"/>
        </p:nvCxnSpPr>
        <p:spPr>
          <a:xfrm>
            <a:off x="6456417" y="3047657"/>
            <a:ext cx="0" cy="13846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2"/>
            <a:endCxn id="18" idx="0"/>
          </p:cNvCxnSpPr>
          <p:nvPr userDrawn="1"/>
        </p:nvCxnSpPr>
        <p:spPr>
          <a:xfrm flipH="1">
            <a:off x="6455107" y="3801457"/>
            <a:ext cx="1310" cy="1425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201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- Tombstones - 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54"/>
          </p:nvPr>
        </p:nvSpPr>
        <p:spPr>
          <a:xfrm>
            <a:off x="458726" y="1802046"/>
            <a:ext cx="1522477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59" hasCustomPrompt="1"/>
          </p:nvPr>
        </p:nvSpPr>
        <p:spPr>
          <a:xfrm>
            <a:off x="459491" y="155710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78"/>
          </p:nvPr>
        </p:nvSpPr>
        <p:spPr>
          <a:xfrm>
            <a:off x="7157890" y="1802046"/>
            <a:ext cx="1522477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8"/>
          <p:cNvSpPr>
            <a:spLocks noGrp="1"/>
          </p:cNvSpPr>
          <p:nvPr>
            <p:ph type="body" sz="quarter" idx="79" hasCustomPrompt="1"/>
          </p:nvPr>
        </p:nvSpPr>
        <p:spPr>
          <a:xfrm>
            <a:off x="7158654" y="155710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80"/>
          </p:nvPr>
        </p:nvSpPr>
        <p:spPr>
          <a:xfrm>
            <a:off x="5483098" y="1802046"/>
            <a:ext cx="1521712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81" hasCustomPrompt="1"/>
          </p:nvPr>
        </p:nvSpPr>
        <p:spPr>
          <a:xfrm>
            <a:off x="5483863" y="155710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3" name="Text Placeholder 8"/>
          <p:cNvSpPr>
            <a:spLocks noGrp="1"/>
          </p:cNvSpPr>
          <p:nvPr>
            <p:ph type="body" sz="quarter" idx="82"/>
          </p:nvPr>
        </p:nvSpPr>
        <p:spPr>
          <a:xfrm>
            <a:off x="3808308" y="1802046"/>
            <a:ext cx="1521712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/>
          <p:cNvSpPr>
            <a:spLocks noGrp="1"/>
          </p:cNvSpPr>
          <p:nvPr>
            <p:ph type="body" sz="quarter" idx="83" hasCustomPrompt="1"/>
          </p:nvPr>
        </p:nvSpPr>
        <p:spPr>
          <a:xfrm>
            <a:off x="3809072" y="155710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84"/>
          </p:nvPr>
        </p:nvSpPr>
        <p:spPr>
          <a:xfrm>
            <a:off x="2134281" y="1802046"/>
            <a:ext cx="1520948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85" hasCustomPrompt="1"/>
          </p:nvPr>
        </p:nvSpPr>
        <p:spPr>
          <a:xfrm>
            <a:off x="2134281" y="155710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86"/>
          </p:nvPr>
        </p:nvSpPr>
        <p:spPr>
          <a:xfrm>
            <a:off x="458726" y="3350930"/>
            <a:ext cx="1522477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87" hasCustomPrompt="1"/>
          </p:nvPr>
        </p:nvSpPr>
        <p:spPr>
          <a:xfrm>
            <a:off x="459491" y="3105990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88"/>
          </p:nvPr>
        </p:nvSpPr>
        <p:spPr>
          <a:xfrm>
            <a:off x="7157890" y="3350930"/>
            <a:ext cx="1522477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89" hasCustomPrompt="1"/>
          </p:nvPr>
        </p:nvSpPr>
        <p:spPr>
          <a:xfrm>
            <a:off x="7158654" y="3105990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90"/>
          </p:nvPr>
        </p:nvSpPr>
        <p:spPr>
          <a:xfrm>
            <a:off x="5483098" y="3350930"/>
            <a:ext cx="1521712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91" hasCustomPrompt="1"/>
          </p:nvPr>
        </p:nvSpPr>
        <p:spPr>
          <a:xfrm>
            <a:off x="5483863" y="3105990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92"/>
          </p:nvPr>
        </p:nvSpPr>
        <p:spPr>
          <a:xfrm>
            <a:off x="3808308" y="3350930"/>
            <a:ext cx="1521712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93" hasCustomPrompt="1"/>
          </p:nvPr>
        </p:nvSpPr>
        <p:spPr>
          <a:xfrm>
            <a:off x="3809072" y="3105990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94"/>
          </p:nvPr>
        </p:nvSpPr>
        <p:spPr>
          <a:xfrm>
            <a:off x="2134281" y="3350930"/>
            <a:ext cx="1520948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95" hasCustomPrompt="1"/>
          </p:nvPr>
        </p:nvSpPr>
        <p:spPr>
          <a:xfrm>
            <a:off x="2134281" y="3105990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40336615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Up - Tombstones + title + logo - 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54"/>
          </p:nvPr>
        </p:nvSpPr>
        <p:spPr>
          <a:xfrm>
            <a:off x="459404" y="2924106"/>
            <a:ext cx="1522477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59" hasCustomPrompt="1"/>
          </p:nvPr>
        </p:nvSpPr>
        <p:spPr>
          <a:xfrm>
            <a:off x="460169" y="267916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78"/>
          </p:nvPr>
        </p:nvSpPr>
        <p:spPr>
          <a:xfrm>
            <a:off x="7162973" y="2924106"/>
            <a:ext cx="1522477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8"/>
          <p:cNvSpPr>
            <a:spLocks noGrp="1"/>
          </p:cNvSpPr>
          <p:nvPr>
            <p:ph type="body" sz="quarter" idx="79" hasCustomPrompt="1"/>
          </p:nvPr>
        </p:nvSpPr>
        <p:spPr>
          <a:xfrm>
            <a:off x="7163738" y="267916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80"/>
          </p:nvPr>
        </p:nvSpPr>
        <p:spPr>
          <a:xfrm>
            <a:off x="5487463" y="2924106"/>
            <a:ext cx="1521712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81" hasCustomPrompt="1"/>
          </p:nvPr>
        </p:nvSpPr>
        <p:spPr>
          <a:xfrm>
            <a:off x="5487845" y="267916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3" name="Text Placeholder 8"/>
          <p:cNvSpPr>
            <a:spLocks noGrp="1"/>
          </p:cNvSpPr>
          <p:nvPr>
            <p:ph type="body" sz="quarter" idx="82"/>
          </p:nvPr>
        </p:nvSpPr>
        <p:spPr>
          <a:xfrm>
            <a:off x="3811571" y="2924106"/>
            <a:ext cx="1521712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/>
          <p:cNvSpPr>
            <a:spLocks noGrp="1"/>
          </p:cNvSpPr>
          <p:nvPr>
            <p:ph type="body" sz="quarter" idx="83" hasCustomPrompt="1"/>
          </p:nvPr>
        </p:nvSpPr>
        <p:spPr>
          <a:xfrm>
            <a:off x="3811953" y="267916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84"/>
          </p:nvPr>
        </p:nvSpPr>
        <p:spPr>
          <a:xfrm>
            <a:off x="2136061" y="2924106"/>
            <a:ext cx="1520948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85" hasCustomPrompt="1"/>
          </p:nvPr>
        </p:nvSpPr>
        <p:spPr>
          <a:xfrm>
            <a:off x="2136061" y="2679167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0169" y="2175348"/>
            <a:ext cx="15209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7163738" y="2175348"/>
            <a:ext cx="15209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487845" y="2175348"/>
            <a:ext cx="15209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811953" y="2175348"/>
            <a:ext cx="15209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2136061" y="2175348"/>
            <a:ext cx="15209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86" hasCustomPrompt="1"/>
          </p:nvPr>
        </p:nvSpPr>
        <p:spPr>
          <a:xfrm>
            <a:off x="562540" y="2284848"/>
            <a:ext cx="1316205" cy="302500"/>
          </a:xfr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Insert logo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87" hasCustomPrompt="1"/>
          </p:nvPr>
        </p:nvSpPr>
        <p:spPr>
          <a:xfrm>
            <a:off x="2238432" y="2284848"/>
            <a:ext cx="1316205" cy="302500"/>
          </a:xfr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Insert logo</a:t>
            </a: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88" hasCustomPrompt="1"/>
          </p:nvPr>
        </p:nvSpPr>
        <p:spPr>
          <a:xfrm>
            <a:off x="3914325" y="2284848"/>
            <a:ext cx="1316205" cy="302500"/>
          </a:xfr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Insert logo</a:t>
            </a:r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89" hasCustomPrompt="1"/>
          </p:nvPr>
        </p:nvSpPr>
        <p:spPr>
          <a:xfrm>
            <a:off x="5590217" y="2284848"/>
            <a:ext cx="1316205" cy="302500"/>
          </a:xfr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Insert logo</a:t>
            </a:r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90" hasCustomPrompt="1"/>
          </p:nvPr>
        </p:nvSpPr>
        <p:spPr>
          <a:xfrm>
            <a:off x="7266109" y="2284848"/>
            <a:ext cx="1316205" cy="302500"/>
          </a:xfr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1308975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Up - Tombstones + title + sta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54"/>
          </p:nvPr>
        </p:nvSpPr>
        <p:spPr>
          <a:xfrm>
            <a:off x="459404" y="2336403"/>
            <a:ext cx="1522477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59" hasCustomPrompt="1"/>
          </p:nvPr>
        </p:nvSpPr>
        <p:spPr>
          <a:xfrm>
            <a:off x="460169" y="2091464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78"/>
          </p:nvPr>
        </p:nvSpPr>
        <p:spPr>
          <a:xfrm>
            <a:off x="7162973" y="2336403"/>
            <a:ext cx="1522477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8"/>
          <p:cNvSpPr>
            <a:spLocks noGrp="1"/>
          </p:cNvSpPr>
          <p:nvPr>
            <p:ph type="body" sz="quarter" idx="79" hasCustomPrompt="1"/>
          </p:nvPr>
        </p:nvSpPr>
        <p:spPr>
          <a:xfrm>
            <a:off x="7163738" y="2091464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80"/>
          </p:nvPr>
        </p:nvSpPr>
        <p:spPr>
          <a:xfrm>
            <a:off x="5487463" y="2336403"/>
            <a:ext cx="1521712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81" hasCustomPrompt="1"/>
          </p:nvPr>
        </p:nvSpPr>
        <p:spPr>
          <a:xfrm>
            <a:off x="5487845" y="2091464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3" name="Text Placeholder 8"/>
          <p:cNvSpPr>
            <a:spLocks noGrp="1"/>
          </p:cNvSpPr>
          <p:nvPr>
            <p:ph type="body" sz="quarter" idx="82"/>
          </p:nvPr>
        </p:nvSpPr>
        <p:spPr>
          <a:xfrm>
            <a:off x="3811571" y="2336403"/>
            <a:ext cx="1521712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/>
          <p:cNvSpPr>
            <a:spLocks noGrp="1"/>
          </p:cNvSpPr>
          <p:nvPr>
            <p:ph type="body" sz="quarter" idx="83" hasCustomPrompt="1"/>
          </p:nvPr>
        </p:nvSpPr>
        <p:spPr>
          <a:xfrm>
            <a:off x="3811953" y="2091464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84"/>
          </p:nvPr>
        </p:nvSpPr>
        <p:spPr>
          <a:xfrm>
            <a:off x="2136061" y="2336403"/>
            <a:ext cx="1520948" cy="1197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t" anchorCtr="0"/>
          <a:lstStyle>
            <a:lvl1pPr marL="116655" indent="-116655">
              <a:spcBef>
                <a:spcPts val="0"/>
              </a:spcBef>
              <a:spcAft>
                <a:spcPts val="204"/>
              </a:spcAft>
              <a:buFont typeface="Arial" panose="020B0604020202020204" pitchFamily="34" charset="0"/>
              <a:buChar char="•"/>
              <a:defRPr sz="612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85" hasCustomPrompt="1"/>
          </p:nvPr>
        </p:nvSpPr>
        <p:spPr>
          <a:xfrm>
            <a:off x="2136061" y="2091464"/>
            <a:ext cx="1520948" cy="244939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72000" tIns="72000" rIns="72000" bIns="72000"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cxnSp>
        <p:nvCxnSpPr>
          <p:cNvPr id="47" name="Straight Connector 46"/>
          <p:cNvCxnSpPr>
            <a:endCxn id="51" idx="2"/>
          </p:cNvCxnSpPr>
          <p:nvPr userDrawn="1"/>
        </p:nvCxnSpPr>
        <p:spPr>
          <a:xfrm>
            <a:off x="1399349" y="4176484"/>
            <a:ext cx="293413" cy="14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 userDrawn="1"/>
        </p:nvSpPr>
        <p:spPr>
          <a:xfrm>
            <a:off x="2909827" y="3809220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335811" y="3809220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12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4118746" y="3809220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1692761" y="3809220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6561023" y="3809220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 Placeholder 44"/>
          <p:cNvSpPr>
            <a:spLocks noGrp="1" noChangeAspect="1"/>
          </p:cNvSpPr>
          <p:nvPr>
            <p:ph type="body" sz="quarter" idx="65"/>
          </p:nvPr>
        </p:nvSpPr>
        <p:spPr>
          <a:xfrm>
            <a:off x="1685276" y="380922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44"/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2900580" y="380922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6" name="Text Placeholder 44"/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4115884" y="380922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8" name="Text Placeholder 44"/>
          <p:cNvSpPr>
            <a:spLocks noGrp="1" noChangeAspect="1"/>
          </p:cNvSpPr>
          <p:nvPr>
            <p:ph type="body" sz="quarter" idx="68" hasCustomPrompt="1"/>
          </p:nvPr>
        </p:nvSpPr>
        <p:spPr>
          <a:xfrm>
            <a:off x="5331189" y="380922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9" name="Text Placeholder 44"/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6546493" y="380922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61" name="Oval 60"/>
          <p:cNvSpPr/>
          <p:nvPr userDrawn="1"/>
        </p:nvSpPr>
        <p:spPr>
          <a:xfrm>
            <a:off x="459404" y="3809220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19" b="1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90"/>
            <a:ext cx="5418761" cy="418005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7761797" y="3809220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 Placeholder 44"/>
          <p:cNvSpPr>
            <a:spLocks noGrp="1" noChangeAspect="1"/>
          </p:cNvSpPr>
          <p:nvPr>
            <p:ph type="body" sz="quarter" idx="86" hasCustomPrompt="1"/>
          </p:nvPr>
        </p:nvSpPr>
        <p:spPr>
          <a:xfrm>
            <a:off x="7761797" y="380922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9197" y="4082250"/>
            <a:ext cx="933860" cy="188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</a:t>
            </a:r>
          </a:p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Experience of:</a:t>
            </a:r>
          </a:p>
        </p:txBody>
      </p:sp>
    </p:spTree>
    <p:extLst>
      <p:ext uri="{BB962C8B-B14F-4D97-AF65-F5344CB8AC3E}">
        <p14:creationId xmlns:p14="http://schemas.microsoft.com/office/powerpoint/2010/main" val="19102902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>
            <a:stCxn id="89" idx="1"/>
          </p:cNvCxnSpPr>
          <p:nvPr userDrawn="1"/>
        </p:nvCxnSpPr>
        <p:spPr>
          <a:xfrm flipV="1">
            <a:off x="750015" y="4117825"/>
            <a:ext cx="7643969" cy="43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750015" y="3215529"/>
            <a:ext cx="7643969" cy="11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2990120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750015" y="2848192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5230226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4110173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1870068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Oval 55"/>
          <p:cNvSpPr/>
          <p:nvPr userDrawn="1"/>
        </p:nvSpPr>
        <p:spPr>
          <a:xfrm>
            <a:off x="750015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6350278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7470331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2990120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5230226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4110173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1870068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Oval 65"/>
          <p:cNvSpPr/>
          <p:nvPr userDrawn="1"/>
        </p:nvSpPr>
        <p:spPr>
          <a:xfrm>
            <a:off x="6350278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 userDrawn="1"/>
        </p:nvSpPr>
        <p:spPr>
          <a:xfrm>
            <a:off x="7470331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 Placeholder 44"/>
          <p:cNvSpPr>
            <a:spLocks noGrp="1" noChangeAspect="1"/>
          </p:cNvSpPr>
          <p:nvPr userDrawn="1">
            <p:ph type="body" sz="quarter" idx="65" hasCustomPrompt="1"/>
          </p:nvPr>
        </p:nvSpPr>
        <p:spPr>
          <a:xfrm>
            <a:off x="187006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4" name="Text Placeholder 44"/>
          <p:cNvSpPr>
            <a:spLocks noGrp="1" noChangeAspect="1"/>
          </p:cNvSpPr>
          <p:nvPr userDrawn="1">
            <p:ph type="body" sz="quarter" idx="66" hasCustomPrompt="1"/>
          </p:nvPr>
        </p:nvSpPr>
        <p:spPr>
          <a:xfrm>
            <a:off x="2990120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5" name="Text Placeholder 44"/>
          <p:cNvSpPr>
            <a:spLocks noGrp="1" noChangeAspect="1"/>
          </p:cNvSpPr>
          <p:nvPr userDrawn="1">
            <p:ph type="body" sz="quarter" idx="67" hasCustomPrompt="1"/>
          </p:nvPr>
        </p:nvSpPr>
        <p:spPr>
          <a:xfrm>
            <a:off x="410882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6" name="Text Placeholder 44"/>
          <p:cNvSpPr>
            <a:spLocks noGrp="1" noChangeAspect="1"/>
          </p:cNvSpPr>
          <p:nvPr userDrawn="1">
            <p:ph type="body" sz="quarter" idx="68" hasCustomPrompt="1"/>
          </p:nvPr>
        </p:nvSpPr>
        <p:spPr>
          <a:xfrm>
            <a:off x="5230226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7" name="Text Placeholder 44"/>
          <p:cNvSpPr>
            <a:spLocks noGrp="1" noChangeAspect="1"/>
          </p:cNvSpPr>
          <p:nvPr userDrawn="1">
            <p:ph type="body" sz="quarter" idx="69" hasCustomPrompt="1"/>
          </p:nvPr>
        </p:nvSpPr>
        <p:spPr>
          <a:xfrm>
            <a:off x="635027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8" name="Text Placeholder 44"/>
          <p:cNvSpPr>
            <a:spLocks noGrp="1" noChangeAspect="1"/>
          </p:cNvSpPr>
          <p:nvPr userDrawn="1">
            <p:ph type="body" sz="quarter" idx="70" hasCustomPrompt="1"/>
          </p:nvPr>
        </p:nvSpPr>
        <p:spPr>
          <a:xfrm>
            <a:off x="7470331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9" name="Text Placeholder 44"/>
          <p:cNvSpPr>
            <a:spLocks noGrp="1" noChangeAspect="1"/>
          </p:cNvSpPr>
          <p:nvPr userDrawn="1">
            <p:ph type="body" sz="quarter" idx="71" hasCustomPrompt="1"/>
          </p:nvPr>
        </p:nvSpPr>
        <p:spPr>
          <a:xfrm>
            <a:off x="7470331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0" name="Text Placeholder 44"/>
          <p:cNvSpPr>
            <a:spLocks noGrp="1" noChangeAspect="1"/>
          </p:cNvSpPr>
          <p:nvPr userDrawn="1">
            <p:ph type="body" sz="quarter" idx="72" hasCustomPrompt="1"/>
          </p:nvPr>
        </p:nvSpPr>
        <p:spPr>
          <a:xfrm>
            <a:off x="6350278" y="375483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1" name="Text Placeholder 44"/>
          <p:cNvSpPr>
            <a:spLocks noGrp="1" noChangeAspect="1"/>
          </p:cNvSpPr>
          <p:nvPr userDrawn="1">
            <p:ph type="body" sz="quarter" idx="73" hasCustomPrompt="1"/>
          </p:nvPr>
        </p:nvSpPr>
        <p:spPr>
          <a:xfrm>
            <a:off x="5230226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6" name="Text Placeholder 44"/>
          <p:cNvSpPr>
            <a:spLocks noGrp="1" noChangeAspect="1"/>
          </p:cNvSpPr>
          <p:nvPr userDrawn="1">
            <p:ph type="body" sz="quarter" idx="74" hasCustomPrompt="1"/>
          </p:nvPr>
        </p:nvSpPr>
        <p:spPr>
          <a:xfrm>
            <a:off x="4112115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7" name="Text Placeholder 44"/>
          <p:cNvSpPr>
            <a:spLocks noGrp="1" noChangeAspect="1"/>
          </p:cNvSpPr>
          <p:nvPr userDrawn="1">
            <p:ph type="body" sz="quarter" idx="75" hasCustomPrompt="1"/>
          </p:nvPr>
        </p:nvSpPr>
        <p:spPr>
          <a:xfrm>
            <a:off x="2994860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8" name="Text Placeholder 44"/>
          <p:cNvSpPr>
            <a:spLocks noGrp="1" noChangeAspect="1"/>
          </p:cNvSpPr>
          <p:nvPr userDrawn="1">
            <p:ph type="body" sz="quarter" idx="76" hasCustomPrompt="1"/>
          </p:nvPr>
        </p:nvSpPr>
        <p:spPr>
          <a:xfrm>
            <a:off x="1870068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9" name="Text Placeholder 44"/>
          <p:cNvSpPr>
            <a:spLocks noGrp="1" noChangeAspect="1"/>
          </p:cNvSpPr>
          <p:nvPr userDrawn="1">
            <p:ph type="body" sz="quarter" idx="77" hasCustomPrompt="1"/>
          </p:nvPr>
        </p:nvSpPr>
        <p:spPr>
          <a:xfrm>
            <a:off x="750015" y="375483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6" name="Text Placeholder 44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754446" y="2841712"/>
            <a:ext cx="919222" cy="734672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13380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 10 up + image + 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74" hasCustomPrompt="1"/>
          </p:nvPr>
        </p:nvSpPr>
        <p:spPr>
          <a:xfrm>
            <a:off x="6068994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tx2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011614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>
            <a:stCxn id="78" idx="1"/>
            <a:endCxn id="45" idx="6"/>
          </p:cNvCxnSpPr>
          <p:nvPr userDrawn="1"/>
        </p:nvCxnSpPr>
        <p:spPr>
          <a:xfrm flipV="1">
            <a:off x="463766" y="4118324"/>
            <a:ext cx="5403863" cy="38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4" idx="6"/>
          </p:cNvCxnSpPr>
          <p:nvPr userDrawn="1"/>
        </p:nvCxnSpPr>
        <p:spPr>
          <a:xfrm>
            <a:off x="463766" y="3215529"/>
            <a:ext cx="5403863" cy="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 userDrawn="1"/>
        </p:nvSpPr>
        <p:spPr>
          <a:xfrm>
            <a:off x="2703871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4943976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3823924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1583818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463766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2703871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4943976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 userDrawn="1"/>
        </p:nvSpPr>
        <p:spPr>
          <a:xfrm>
            <a:off x="3823924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1583818" y="3750915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 Placeholder 44"/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58381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58" name="Text Placeholder 44"/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2703871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59" name="Text Placeholder 44"/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382257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64" name="Text Placeholder 44"/>
          <p:cNvSpPr>
            <a:spLocks noGrp="1" noChangeAspect="1"/>
          </p:cNvSpPr>
          <p:nvPr>
            <p:ph type="body" sz="quarter" idx="68" hasCustomPrompt="1"/>
          </p:nvPr>
        </p:nvSpPr>
        <p:spPr>
          <a:xfrm>
            <a:off x="4943976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4" name="Text Placeholder 44"/>
          <p:cNvSpPr>
            <a:spLocks noGrp="1" noChangeAspect="1"/>
          </p:cNvSpPr>
          <p:nvPr>
            <p:ph type="body" sz="quarter" idx="73" hasCustomPrompt="1"/>
          </p:nvPr>
        </p:nvSpPr>
        <p:spPr>
          <a:xfrm>
            <a:off x="4943976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5" name="Text Placeholder 44"/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3825866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6" name="Text Placeholder 44"/>
          <p:cNvSpPr>
            <a:spLocks noGrp="1" noChangeAspect="1"/>
          </p:cNvSpPr>
          <p:nvPr>
            <p:ph type="body" sz="quarter" idx="76" hasCustomPrompt="1"/>
          </p:nvPr>
        </p:nvSpPr>
        <p:spPr>
          <a:xfrm>
            <a:off x="2708611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7" name="Text Placeholder 44"/>
          <p:cNvSpPr>
            <a:spLocks noGrp="1" noChangeAspect="1"/>
          </p:cNvSpPr>
          <p:nvPr>
            <p:ph type="body" sz="quarter" idx="77" hasCustomPrompt="1"/>
          </p:nvPr>
        </p:nvSpPr>
        <p:spPr>
          <a:xfrm>
            <a:off x="1583818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8" name="Text Placeholder 44"/>
          <p:cNvSpPr>
            <a:spLocks noGrp="1" noChangeAspect="1"/>
          </p:cNvSpPr>
          <p:nvPr>
            <p:ph type="body" sz="quarter" idx="78" hasCustomPrompt="1"/>
          </p:nvPr>
        </p:nvSpPr>
        <p:spPr>
          <a:xfrm>
            <a:off x="463766" y="375483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461612" y="2848192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 Placeholder 44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466044" y="2841712"/>
            <a:ext cx="919222" cy="734672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431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1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472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satisfaction survey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9" name="Text Placeholder 44"/>
          <p:cNvSpPr>
            <a:spLocks noGrp="1" noChangeAspect="1"/>
          </p:cNvSpPr>
          <p:nvPr userDrawn="1">
            <p:ph type="body" sz="quarter" idx="71" hasCustomPrompt="1"/>
          </p:nvPr>
        </p:nvSpPr>
        <p:spPr>
          <a:xfrm>
            <a:off x="7470331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0" name="Text Placeholder 44"/>
          <p:cNvSpPr>
            <a:spLocks noGrp="1" noChangeAspect="1"/>
          </p:cNvSpPr>
          <p:nvPr userDrawn="1">
            <p:ph type="body" sz="quarter" idx="72" hasCustomPrompt="1"/>
          </p:nvPr>
        </p:nvSpPr>
        <p:spPr>
          <a:xfrm>
            <a:off x="6350278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1" name="Text Placeholder 44"/>
          <p:cNvSpPr>
            <a:spLocks noGrp="1" noChangeAspect="1"/>
          </p:cNvSpPr>
          <p:nvPr userDrawn="1">
            <p:ph type="body" sz="quarter" idx="73" hasCustomPrompt="1"/>
          </p:nvPr>
        </p:nvSpPr>
        <p:spPr>
          <a:xfrm>
            <a:off x="5230226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6" name="Text Placeholder 44"/>
          <p:cNvSpPr>
            <a:spLocks noGrp="1" noChangeAspect="1"/>
          </p:cNvSpPr>
          <p:nvPr userDrawn="1">
            <p:ph type="body" sz="quarter" idx="74" hasCustomPrompt="1"/>
          </p:nvPr>
        </p:nvSpPr>
        <p:spPr>
          <a:xfrm>
            <a:off x="4112115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7" name="Text Placeholder 44"/>
          <p:cNvSpPr>
            <a:spLocks noGrp="1" noChangeAspect="1"/>
          </p:cNvSpPr>
          <p:nvPr userDrawn="1">
            <p:ph type="body" sz="quarter" idx="75" hasCustomPrompt="1"/>
          </p:nvPr>
        </p:nvSpPr>
        <p:spPr>
          <a:xfrm>
            <a:off x="2994860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8" name="Text Placeholder 44"/>
          <p:cNvSpPr>
            <a:spLocks noGrp="1" noChangeAspect="1"/>
          </p:cNvSpPr>
          <p:nvPr userDrawn="1">
            <p:ph type="body" sz="quarter" idx="76" hasCustomPrompt="1"/>
          </p:nvPr>
        </p:nvSpPr>
        <p:spPr>
          <a:xfrm>
            <a:off x="1870068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1663461" y="3215456"/>
            <a:ext cx="6730523" cy="12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 userDrawn="1"/>
        </p:nvSpPr>
        <p:spPr>
          <a:xfrm>
            <a:off x="2990120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5230226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4110173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1870068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6350278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7470331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ext Placeholder 44"/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87006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45" name="Text Placeholder 44"/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2990120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46" name="Text Placeholder 44"/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410882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0" name="Text Placeholder 44"/>
          <p:cNvSpPr>
            <a:spLocks noGrp="1" noChangeAspect="1"/>
          </p:cNvSpPr>
          <p:nvPr>
            <p:ph type="body" sz="quarter" idx="68" hasCustomPrompt="1"/>
          </p:nvPr>
        </p:nvSpPr>
        <p:spPr>
          <a:xfrm>
            <a:off x="5230226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Text Placeholder 44"/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635027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3" name="Text Placeholder 44"/>
          <p:cNvSpPr>
            <a:spLocks noGrp="1" noChangeAspect="1"/>
          </p:cNvSpPr>
          <p:nvPr>
            <p:ph type="body" sz="quarter" idx="70" hasCustomPrompt="1"/>
          </p:nvPr>
        </p:nvSpPr>
        <p:spPr>
          <a:xfrm>
            <a:off x="7470331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Oval 24"/>
          <p:cNvSpPr/>
          <p:nvPr userDrawn="1"/>
        </p:nvSpPr>
        <p:spPr>
          <a:xfrm>
            <a:off x="739808" y="2848192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19" b="1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40168" y="3091708"/>
            <a:ext cx="933860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Client </a:t>
            </a:r>
            <a:b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7934861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 10 up + image + quot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153758" y="2581471"/>
            <a:ext cx="8837163" cy="2468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74" hasCustomPrompt="1"/>
          </p:nvPr>
        </p:nvSpPr>
        <p:spPr>
          <a:xfrm>
            <a:off x="6068994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tx2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011614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>
            <a:stCxn id="78" idx="1"/>
            <a:endCxn id="45" idx="6"/>
          </p:cNvCxnSpPr>
          <p:nvPr userDrawn="1"/>
        </p:nvCxnSpPr>
        <p:spPr>
          <a:xfrm flipV="1">
            <a:off x="463766" y="4118324"/>
            <a:ext cx="5403863" cy="38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4" idx="6"/>
          </p:cNvCxnSpPr>
          <p:nvPr userDrawn="1"/>
        </p:nvCxnSpPr>
        <p:spPr>
          <a:xfrm>
            <a:off x="463766" y="3215529"/>
            <a:ext cx="5403863" cy="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 userDrawn="1"/>
        </p:nvSpPr>
        <p:spPr>
          <a:xfrm>
            <a:off x="2703871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4943976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3823924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1583818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463766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2703871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4943976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 userDrawn="1"/>
        </p:nvSpPr>
        <p:spPr>
          <a:xfrm>
            <a:off x="3823924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1583818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 Placeholder 44"/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58381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58" name="Text Placeholder 44"/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2703871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59" name="Text Placeholder 44"/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382257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64" name="Text Placeholder 44"/>
          <p:cNvSpPr>
            <a:spLocks noGrp="1" noChangeAspect="1"/>
          </p:cNvSpPr>
          <p:nvPr>
            <p:ph type="body" sz="quarter" idx="68" hasCustomPrompt="1"/>
          </p:nvPr>
        </p:nvSpPr>
        <p:spPr>
          <a:xfrm>
            <a:off x="4943976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4" name="Text Placeholder 44"/>
          <p:cNvSpPr>
            <a:spLocks noGrp="1" noChangeAspect="1"/>
          </p:cNvSpPr>
          <p:nvPr>
            <p:ph type="body" sz="quarter" idx="73" hasCustomPrompt="1"/>
          </p:nvPr>
        </p:nvSpPr>
        <p:spPr>
          <a:xfrm>
            <a:off x="4943976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5" name="Text Placeholder 44"/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3825866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6" name="Text Placeholder 44"/>
          <p:cNvSpPr>
            <a:spLocks noGrp="1" noChangeAspect="1"/>
          </p:cNvSpPr>
          <p:nvPr>
            <p:ph type="body" sz="quarter" idx="76" hasCustomPrompt="1"/>
          </p:nvPr>
        </p:nvSpPr>
        <p:spPr>
          <a:xfrm>
            <a:off x="2708611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7" name="Text Placeholder 44"/>
          <p:cNvSpPr>
            <a:spLocks noGrp="1" noChangeAspect="1"/>
          </p:cNvSpPr>
          <p:nvPr>
            <p:ph type="body" sz="quarter" idx="77" hasCustomPrompt="1"/>
          </p:nvPr>
        </p:nvSpPr>
        <p:spPr>
          <a:xfrm>
            <a:off x="1583818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8" name="Text Placeholder 44"/>
          <p:cNvSpPr>
            <a:spLocks noGrp="1" noChangeAspect="1"/>
          </p:cNvSpPr>
          <p:nvPr>
            <p:ph type="body" sz="quarter" idx="78" hasCustomPrompt="1"/>
          </p:nvPr>
        </p:nvSpPr>
        <p:spPr>
          <a:xfrm>
            <a:off x="463766" y="375483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3" name="Oval 72"/>
          <p:cNvSpPr/>
          <p:nvPr userDrawn="1"/>
        </p:nvSpPr>
        <p:spPr>
          <a:xfrm>
            <a:off x="461612" y="2848192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Text Placeholder 44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466044" y="2841712"/>
            <a:ext cx="919222" cy="734672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90050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 + imag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53758" y="2581471"/>
            <a:ext cx="8837163" cy="2468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cxnSp>
        <p:nvCxnSpPr>
          <p:cNvPr id="94" name="Straight Connector 93"/>
          <p:cNvCxnSpPr>
            <a:stCxn id="89" idx="1"/>
          </p:cNvCxnSpPr>
          <p:nvPr userDrawn="1"/>
        </p:nvCxnSpPr>
        <p:spPr>
          <a:xfrm flipV="1">
            <a:off x="750015" y="4117825"/>
            <a:ext cx="7643969" cy="43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750015" y="3215529"/>
            <a:ext cx="7643969" cy="11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2990120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750015" y="2848192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5230226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4110173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1870068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Oval 55"/>
          <p:cNvSpPr/>
          <p:nvPr userDrawn="1"/>
        </p:nvSpPr>
        <p:spPr>
          <a:xfrm>
            <a:off x="750015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6350278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7470331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2990120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5230226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4110173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1870068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Oval 65"/>
          <p:cNvSpPr/>
          <p:nvPr userDrawn="1"/>
        </p:nvSpPr>
        <p:spPr>
          <a:xfrm>
            <a:off x="6350278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 userDrawn="1"/>
        </p:nvSpPr>
        <p:spPr>
          <a:xfrm>
            <a:off x="7470331" y="3750915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 Placeholder 44"/>
          <p:cNvSpPr>
            <a:spLocks noGrp="1" noChangeAspect="1"/>
          </p:cNvSpPr>
          <p:nvPr userDrawn="1">
            <p:ph type="body" sz="quarter" idx="65" hasCustomPrompt="1"/>
          </p:nvPr>
        </p:nvSpPr>
        <p:spPr>
          <a:xfrm>
            <a:off x="187006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4" name="Text Placeholder 44"/>
          <p:cNvSpPr>
            <a:spLocks noGrp="1" noChangeAspect="1"/>
          </p:cNvSpPr>
          <p:nvPr userDrawn="1">
            <p:ph type="body" sz="quarter" idx="66" hasCustomPrompt="1"/>
          </p:nvPr>
        </p:nvSpPr>
        <p:spPr>
          <a:xfrm>
            <a:off x="2990120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5" name="Text Placeholder 44"/>
          <p:cNvSpPr>
            <a:spLocks noGrp="1" noChangeAspect="1"/>
          </p:cNvSpPr>
          <p:nvPr userDrawn="1">
            <p:ph type="body" sz="quarter" idx="67" hasCustomPrompt="1"/>
          </p:nvPr>
        </p:nvSpPr>
        <p:spPr>
          <a:xfrm>
            <a:off x="410882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6" name="Text Placeholder 44"/>
          <p:cNvSpPr>
            <a:spLocks noGrp="1" noChangeAspect="1"/>
          </p:cNvSpPr>
          <p:nvPr userDrawn="1">
            <p:ph type="body" sz="quarter" idx="68" hasCustomPrompt="1"/>
          </p:nvPr>
        </p:nvSpPr>
        <p:spPr>
          <a:xfrm>
            <a:off x="5230226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7" name="Text Placeholder 44"/>
          <p:cNvSpPr>
            <a:spLocks noGrp="1" noChangeAspect="1"/>
          </p:cNvSpPr>
          <p:nvPr userDrawn="1">
            <p:ph type="body" sz="quarter" idx="69" hasCustomPrompt="1"/>
          </p:nvPr>
        </p:nvSpPr>
        <p:spPr>
          <a:xfrm>
            <a:off x="635027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8" name="Text Placeholder 44"/>
          <p:cNvSpPr>
            <a:spLocks noGrp="1" noChangeAspect="1"/>
          </p:cNvSpPr>
          <p:nvPr userDrawn="1">
            <p:ph type="body" sz="quarter" idx="70" hasCustomPrompt="1"/>
          </p:nvPr>
        </p:nvSpPr>
        <p:spPr>
          <a:xfrm>
            <a:off x="7470331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9" name="Text Placeholder 44"/>
          <p:cNvSpPr>
            <a:spLocks noGrp="1" noChangeAspect="1"/>
          </p:cNvSpPr>
          <p:nvPr userDrawn="1">
            <p:ph type="body" sz="quarter" idx="71" hasCustomPrompt="1"/>
          </p:nvPr>
        </p:nvSpPr>
        <p:spPr>
          <a:xfrm>
            <a:off x="7470331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0" name="Text Placeholder 44"/>
          <p:cNvSpPr>
            <a:spLocks noGrp="1" noChangeAspect="1"/>
          </p:cNvSpPr>
          <p:nvPr userDrawn="1">
            <p:ph type="body" sz="quarter" idx="72" hasCustomPrompt="1"/>
          </p:nvPr>
        </p:nvSpPr>
        <p:spPr>
          <a:xfrm>
            <a:off x="6350278" y="375483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1" name="Text Placeholder 44"/>
          <p:cNvSpPr>
            <a:spLocks noGrp="1" noChangeAspect="1"/>
          </p:cNvSpPr>
          <p:nvPr userDrawn="1">
            <p:ph type="body" sz="quarter" idx="73" hasCustomPrompt="1"/>
          </p:nvPr>
        </p:nvSpPr>
        <p:spPr>
          <a:xfrm>
            <a:off x="5230226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6" name="Text Placeholder 44"/>
          <p:cNvSpPr>
            <a:spLocks noGrp="1" noChangeAspect="1"/>
          </p:cNvSpPr>
          <p:nvPr userDrawn="1">
            <p:ph type="body" sz="quarter" idx="74" hasCustomPrompt="1"/>
          </p:nvPr>
        </p:nvSpPr>
        <p:spPr>
          <a:xfrm>
            <a:off x="4112115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7" name="Text Placeholder 44"/>
          <p:cNvSpPr>
            <a:spLocks noGrp="1" noChangeAspect="1"/>
          </p:cNvSpPr>
          <p:nvPr userDrawn="1">
            <p:ph type="body" sz="quarter" idx="75" hasCustomPrompt="1"/>
          </p:nvPr>
        </p:nvSpPr>
        <p:spPr>
          <a:xfrm>
            <a:off x="2994860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8" name="Text Placeholder 44"/>
          <p:cNvSpPr>
            <a:spLocks noGrp="1" noChangeAspect="1"/>
          </p:cNvSpPr>
          <p:nvPr userDrawn="1">
            <p:ph type="body" sz="quarter" idx="76" hasCustomPrompt="1"/>
          </p:nvPr>
        </p:nvSpPr>
        <p:spPr>
          <a:xfrm>
            <a:off x="1870068" y="3754831"/>
            <a:ext cx="923653" cy="734672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9" name="Text Placeholder 44"/>
          <p:cNvSpPr>
            <a:spLocks noGrp="1" noChangeAspect="1"/>
          </p:cNvSpPr>
          <p:nvPr userDrawn="1">
            <p:ph type="body" sz="quarter" idx="77" hasCustomPrompt="1"/>
          </p:nvPr>
        </p:nvSpPr>
        <p:spPr>
          <a:xfrm>
            <a:off x="750015" y="375483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6" name="Text Placeholder 44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754446" y="2841712"/>
            <a:ext cx="919222" cy="734672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10875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 satisfaction survey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53758" y="2581471"/>
            <a:ext cx="8837163" cy="2468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30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9" name="Text Placeholder 44"/>
          <p:cNvSpPr>
            <a:spLocks noGrp="1" noChangeAspect="1"/>
          </p:cNvSpPr>
          <p:nvPr userDrawn="1">
            <p:ph type="body" sz="quarter" idx="71" hasCustomPrompt="1"/>
          </p:nvPr>
        </p:nvSpPr>
        <p:spPr>
          <a:xfrm>
            <a:off x="7470331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0" name="Text Placeholder 44"/>
          <p:cNvSpPr>
            <a:spLocks noGrp="1" noChangeAspect="1"/>
          </p:cNvSpPr>
          <p:nvPr userDrawn="1">
            <p:ph type="body" sz="quarter" idx="72" hasCustomPrompt="1"/>
          </p:nvPr>
        </p:nvSpPr>
        <p:spPr>
          <a:xfrm>
            <a:off x="6350278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1" name="Text Placeholder 44"/>
          <p:cNvSpPr>
            <a:spLocks noGrp="1" noChangeAspect="1"/>
          </p:cNvSpPr>
          <p:nvPr userDrawn="1">
            <p:ph type="body" sz="quarter" idx="73" hasCustomPrompt="1"/>
          </p:nvPr>
        </p:nvSpPr>
        <p:spPr>
          <a:xfrm>
            <a:off x="5230226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6" name="Text Placeholder 44"/>
          <p:cNvSpPr>
            <a:spLocks noGrp="1" noChangeAspect="1"/>
          </p:cNvSpPr>
          <p:nvPr userDrawn="1">
            <p:ph type="body" sz="quarter" idx="74" hasCustomPrompt="1"/>
          </p:nvPr>
        </p:nvSpPr>
        <p:spPr>
          <a:xfrm>
            <a:off x="4112115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7" name="Text Placeholder 44"/>
          <p:cNvSpPr>
            <a:spLocks noGrp="1" noChangeAspect="1"/>
          </p:cNvSpPr>
          <p:nvPr userDrawn="1">
            <p:ph type="body" sz="quarter" idx="75" hasCustomPrompt="1"/>
          </p:nvPr>
        </p:nvSpPr>
        <p:spPr>
          <a:xfrm>
            <a:off x="2994860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8" name="Text Placeholder 44"/>
          <p:cNvSpPr>
            <a:spLocks noGrp="1" noChangeAspect="1"/>
          </p:cNvSpPr>
          <p:nvPr userDrawn="1">
            <p:ph type="body" sz="quarter" idx="76" hasCustomPrompt="1"/>
          </p:nvPr>
        </p:nvSpPr>
        <p:spPr>
          <a:xfrm>
            <a:off x="1870068" y="3693988"/>
            <a:ext cx="923653" cy="854370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0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1663461" y="3215456"/>
            <a:ext cx="6730523" cy="12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 userDrawn="1"/>
        </p:nvSpPr>
        <p:spPr>
          <a:xfrm>
            <a:off x="2990120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5230226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4110173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1870068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6350278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7470331" y="2848192"/>
            <a:ext cx="923653" cy="73481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ext Placeholder 44"/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87006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45" name="Text Placeholder 44"/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2990120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46" name="Text Placeholder 44"/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410882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0" name="Text Placeholder 44"/>
          <p:cNvSpPr>
            <a:spLocks noGrp="1" noChangeAspect="1"/>
          </p:cNvSpPr>
          <p:nvPr>
            <p:ph type="body" sz="quarter" idx="68" hasCustomPrompt="1"/>
          </p:nvPr>
        </p:nvSpPr>
        <p:spPr>
          <a:xfrm>
            <a:off x="5230226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Text Placeholder 44"/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6350278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3" name="Text Placeholder 44"/>
          <p:cNvSpPr>
            <a:spLocks noGrp="1" noChangeAspect="1"/>
          </p:cNvSpPr>
          <p:nvPr>
            <p:ph type="body" sz="quarter" idx="70" hasCustomPrompt="1"/>
          </p:nvPr>
        </p:nvSpPr>
        <p:spPr>
          <a:xfrm>
            <a:off x="7470331" y="2848193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1225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Oval 24"/>
          <p:cNvSpPr/>
          <p:nvPr userDrawn="1"/>
        </p:nvSpPr>
        <p:spPr>
          <a:xfrm>
            <a:off x="739808" y="2848192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19" b="1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40168" y="3091708"/>
            <a:ext cx="933860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Client </a:t>
            </a:r>
            <a:b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5925647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 + im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 userDrawn="1"/>
        </p:nvSpPr>
        <p:spPr>
          <a:xfrm>
            <a:off x="153419" y="2581471"/>
            <a:ext cx="8837163" cy="24688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4" name="Straight Connector 93"/>
          <p:cNvCxnSpPr/>
          <p:nvPr userDrawn="1"/>
        </p:nvCxnSpPr>
        <p:spPr>
          <a:xfrm>
            <a:off x="754447" y="4111344"/>
            <a:ext cx="763953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78" idx="3"/>
          </p:cNvCxnSpPr>
          <p:nvPr userDrawn="1"/>
        </p:nvCxnSpPr>
        <p:spPr>
          <a:xfrm flipV="1">
            <a:off x="754447" y="3209048"/>
            <a:ext cx="7639537" cy="112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Oval 1"/>
          <p:cNvSpPr/>
          <p:nvPr userDrawn="1"/>
        </p:nvSpPr>
        <p:spPr>
          <a:xfrm>
            <a:off x="2990120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750015" y="2841711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5230226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4110173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1870068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Oval 55"/>
          <p:cNvSpPr/>
          <p:nvPr userDrawn="1"/>
        </p:nvSpPr>
        <p:spPr>
          <a:xfrm>
            <a:off x="750015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6350278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7470331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2990120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5230226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4110173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1870068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Oval 65"/>
          <p:cNvSpPr/>
          <p:nvPr userDrawn="1"/>
        </p:nvSpPr>
        <p:spPr>
          <a:xfrm>
            <a:off x="6350278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 userDrawn="1"/>
        </p:nvSpPr>
        <p:spPr>
          <a:xfrm>
            <a:off x="7470331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 Placeholder 44"/>
          <p:cNvSpPr>
            <a:spLocks noGrp="1" noChangeAspect="1"/>
          </p:cNvSpPr>
          <p:nvPr userDrawn="1">
            <p:ph type="body" sz="quarter" idx="65" hasCustomPrompt="1"/>
          </p:nvPr>
        </p:nvSpPr>
        <p:spPr>
          <a:xfrm>
            <a:off x="1870068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4" name="Text Placeholder 44"/>
          <p:cNvSpPr>
            <a:spLocks noGrp="1" noChangeAspect="1"/>
          </p:cNvSpPr>
          <p:nvPr userDrawn="1">
            <p:ph type="body" sz="quarter" idx="66" hasCustomPrompt="1"/>
          </p:nvPr>
        </p:nvSpPr>
        <p:spPr>
          <a:xfrm>
            <a:off x="2990120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5" name="Text Placeholder 44"/>
          <p:cNvSpPr>
            <a:spLocks noGrp="1" noChangeAspect="1"/>
          </p:cNvSpPr>
          <p:nvPr userDrawn="1">
            <p:ph type="body" sz="quarter" idx="67" hasCustomPrompt="1"/>
          </p:nvPr>
        </p:nvSpPr>
        <p:spPr>
          <a:xfrm>
            <a:off x="4108828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6" name="Text Placeholder 44"/>
          <p:cNvSpPr>
            <a:spLocks noGrp="1" noChangeAspect="1"/>
          </p:cNvSpPr>
          <p:nvPr userDrawn="1">
            <p:ph type="body" sz="quarter" idx="68" hasCustomPrompt="1"/>
          </p:nvPr>
        </p:nvSpPr>
        <p:spPr>
          <a:xfrm>
            <a:off x="5230226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7" name="Text Placeholder 44"/>
          <p:cNvSpPr>
            <a:spLocks noGrp="1" noChangeAspect="1"/>
          </p:cNvSpPr>
          <p:nvPr userDrawn="1">
            <p:ph type="body" sz="quarter" idx="69" hasCustomPrompt="1"/>
          </p:nvPr>
        </p:nvSpPr>
        <p:spPr>
          <a:xfrm>
            <a:off x="6350278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8" name="Text Placeholder 44"/>
          <p:cNvSpPr>
            <a:spLocks noGrp="1" noChangeAspect="1"/>
          </p:cNvSpPr>
          <p:nvPr userDrawn="1">
            <p:ph type="body" sz="quarter" idx="70" hasCustomPrompt="1"/>
          </p:nvPr>
        </p:nvSpPr>
        <p:spPr>
          <a:xfrm>
            <a:off x="7470331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9" name="Text Placeholder 44"/>
          <p:cNvSpPr>
            <a:spLocks noGrp="1" noChangeAspect="1"/>
          </p:cNvSpPr>
          <p:nvPr userDrawn="1">
            <p:ph type="body" sz="quarter" idx="71" hasCustomPrompt="1"/>
          </p:nvPr>
        </p:nvSpPr>
        <p:spPr>
          <a:xfrm>
            <a:off x="7470331" y="374835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0" name="Text Placeholder 44"/>
          <p:cNvSpPr>
            <a:spLocks noGrp="1" noChangeAspect="1"/>
          </p:cNvSpPr>
          <p:nvPr userDrawn="1">
            <p:ph type="body" sz="quarter" idx="72" hasCustomPrompt="1"/>
          </p:nvPr>
        </p:nvSpPr>
        <p:spPr>
          <a:xfrm>
            <a:off x="6350278" y="374835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1" name="Text Placeholder 44"/>
          <p:cNvSpPr>
            <a:spLocks noGrp="1" noChangeAspect="1"/>
          </p:cNvSpPr>
          <p:nvPr userDrawn="1">
            <p:ph type="body" sz="quarter" idx="73" hasCustomPrompt="1"/>
          </p:nvPr>
        </p:nvSpPr>
        <p:spPr>
          <a:xfrm>
            <a:off x="5230226" y="374835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6" name="Text Placeholder 44"/>
          <p:cNvSpPr>
            <a:spLocks noGrp="1" noChangeAspect="1"/>
          </p:cNvSpPr>
          <p:nvPr userDrawn="1">
            <p:ph type="body" sz="quarter" idx="74" hasCustomPrompt="1"/>
          </p:nvPr>
        </p:nvSpPr>
        <p:spPr>
          <a:xfrm>
            <a:off x="4112115" y="374835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7" name="Text Placeholder 44"/>
          <p:cNvSpPr>
            <a:spLocks noGrp="1" noChangeAspect="1"/>
          </p:cNvSpPr>
          <p:nvPr userDrawn="1">
            <p:ph type="body" sz="quarter" idx="75" hasCustomPrompt="1"/>
          </p:nvPr>
        </p:nvSpPr>
        <p:spPr>
          <a:xfrm>
            <a:off x="2994860" y="374835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8" name="Text Placeholder 44"/>
          <p:cNvSpPr>
            <a:spLocks noGrp="1" noChangeAspect="1"/>
          </p:cNvSpPr>
          <p:nvPr userDrawn="1">
            <p:ph type="body" sz="quarter" idx="76" hasCustomPrompt="1"/>
          </p:nvPr>
        </p:nvSpPr>
        <p:spPr>
          <a:xfrm>
            <a:off x="1870068" y="374835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9" name="Text Placeholder 44"/>
          <p:cNvSpPr>
            <a:spLocks noGrp="1" noChangeAspect="1"/>
          </p:cNvSpPr>
          <p:nvPr userDrawn="1">
            <p:ph type="body" sz="quarter" idx="77" hasCustomPrompt="1"/>
          </p:nvPr>
        </p:nvSpPr>
        <p:spPr>
          <a:xfrm>
            <a:off x="750015" y="3748351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40" name="Text Placeholder 44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754446" y="2841712"/>
            <a:ext cx="919222" cy="734672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87475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 10 up + image +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3419" y="2581471"/>
            <a:ext cx="8837163" cy="24688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463766" y="4118324"/>
            <a:ext cx="5403863" cy="384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63766" y="3215529"/>
            <a:ext cx="5403863" cy="7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2702077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4942182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3822129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1582024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702077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Oval 55"/>
          <p:cNvSpPr/>
          <p:nvPr userDrawn="1"/>
        </p:nvSpPr>
        <p:spPr>
          <a:xfrm>
            <a:off x="461971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4942182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3822129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1582024" y="3744435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 Placeholder 44"/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582024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61" name="Text Placeholder 44"/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2706900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62" name="Text Placeholder 44"/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3811375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63" name="Text Placeholder 44"/>
          <p:cNvSpPr>
            <a:spLocks noGrp="1" noChangeAspect="1"/>
          </p:cNvSpPr>
          <p:nvPr>
            <p:ph type="body" sz="quarter" idx="68" hasCustomPrompt="1"/>
          </p:nvPr>
        </p:nvSpPr>
        <p:spPr>
          <a:xfrm>
            <a:off x="4942182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64" name="Text Placeholder 44"/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4942182" y="3743628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65" name="Text Placeholder 44"/>
          <p:cNvSpPr>
            <a:spLocks noGrp="1" noChangeAspect="1"/>
          </p:cNvSpPr>
          <p:nvPr>
            <p:ph type="body" sz="quarter" idx="70" hasCustomPrompt="1"/>
          </p:nvPr>
        </p:nvSpPr>
        <p:spPr>
          <a:xfrm>
            <a:off x="3822129" y="3743628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1" name="Text Placeholder 44"/>
          <p:cNvSpPr>
            <a:spLocks noGrp="1" noChangeAspect="1"/>
          </p:cNvSpPr>
          <p:nvPr>
            <p:ph type="body" sz="quarter" idx="71" hasCustomPrompt="1"/>
          </p:nvPr>
        </p:nvSpPr>
        <p:spPr>
          <a:xfrm>
            <a:off x="2708508" y="3743628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2" name="Text Placeholder 44"/>
          <p:cNvSpPr>
            <a:spLocks noGrp="1" noChangeAspect="1"/>
          </p:cNvSpPr>
          <p:nvPr>
            <p:ph type="body" sz="quarter" idx="72" hasCustomPrompt="1"/>
          </p:nvPr>
        </p:nvSpPr>
        <p:spPr>
          <a:xfrm>
            <a:off x="1582024" y="3743628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73" name="Text Placeholder 44"/>
          <p:cNvSpPr>
            <a:spLocks noGrp="1" noChangeAspect="1"/>
          </p:cNvSpPr>
          <p:nvPr>
            <p:ph type="body" sz="quarter" idx="73" hasCustomPrompt="1"/>
          </p:nvPr>
        </p:nvSpPr>
        <p:spPr>
          <a:xfrm>
            <a:off x="453274" y="3743628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74" hasCustomPrompt="1"/>
          </p:nvPr>
        </p:nvSpPr>
        <p:spPr>
          <a:xfrm>
            <a:off x="6068994" y="2845652"/>
            <a:ext cx="2620329" cy="2085699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bg1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011614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461612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44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466044" y="2841712"/>
            <a:ext cx="919222" cy="734672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1410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satisfaction survey + Im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 userDrawn="1"/>
        </p:nvSpPr>
        <p:spPr>
          <a:xfrm>
            <a:off x="153419" y="2581471"/>
            <a:ext cx="8837163" cy="24688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0" name="Straight Connector 89"/>
          <p:cNvCxnSpPr>
            <a:endCxn id="78" idx="3"/>
          </p:cNvCxnSpPr>
          <p:nvPr userDrawn="1"/>
        </p:nvCxnSpPr>
        <p:spPr>
          <a:xfrm flipV="1">
            <a:off x="754447" y="3209048"/>
            <a:ext cx="7639537" cy="112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Oval 1"/>
          <p:cNvSpPr/>
          <p:nvPr userDrawn="1"/>
        </p:nvSpPr>
        <p:spPr>
          <a:xfrm>
            <a:off x="2990120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5230226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4110173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1870068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6350278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7470331" y="2841711"/>
            <a:ext cx="923653" cy="734817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 Placeholder 44"/>
          <p:cNvSpPr>
            <a:spLocks noGrp="1" noChangeAspect="1"/>
          </p:cNvSpPr>
          <p:nvPr userDrawn="1">
            <p:ph type="body" sz="quarter" idx="65" hasCustomPrompt="1"/>
          </p:nvPr>
        </p:nvSpPr>
        <p:spPr>
          <a:xfrm>
            <a:off x="1870068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919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74" name="Text Placeholder 44"/>
          <p:cNvSpPr>
            <a:spLocks noGrp="1" noChangeAspect="1"/>
          </p:cNvSpPr>
          <p:nvPr userDrawn="1">
            <p:ph type="body" sz="quarter" idx="66" hasCustomPrompt="1"/>
          </p:nvPr>
        </p:nvSpPr>
        <p:spPr>
          <a:xfrm>
            <a:off x="2990120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919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75" name="Text Placeholder 44"/>
          <p:cNvSpPr>
            <a:spLocks noGrp="1" noChangeAspect="1"/>
          </p:cNvSpPr>
          <p:nvPr userDrawn="1">
            <p:ph type="body" sz="quarter" idx="67" hasCustomPrompt="1"/>
          </p:nvPr>
        </p:nvSpPr>
        <p:spPr>
          <a:xfrm>
            <a:off x="4108828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919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76" name="Text Placeholder 44"/>
          <p:cNvSpPr>
            <a:spLocks noGrp="1" noChangeAspect="1"/>
          </p:cNvSpPr>
          <p:nvPr userDrawn="1">
            <p:ph type="body" sz="quarter" idx="68" hasCustomPrompt="1"/>
          </p:nvPr>
        </p:nvSpPr>
        <p:spPr>
          <a:xfrm>
            <a:off x="5230226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919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77" name="Text Placeholder 44"/>
          <p:cNvSpPr>
            <a:spLocks noGrp="1" noChangeAspect="1"/>
          </p:cNvSpPr>
          <p:nvPr userDrawn="1">
            <p:ph type="body" sz="quarter" idx="69" hasCustomPrompt="1"/>
          </p:nvPr>
        </p:nvSpPr>
        <p:spPr>
          <a:xfrm>
            <a:off x="6350278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919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78" name="Text Placeholder 44"/>
          <p:cNvSpPr>
            <a:spLocks noGrp="1" noChangeAspect="1"/>
          </p:cNvSpPr>
          <p:nvPr userDrawn="1">
            <p:ph type="body" sz="quarter" idx="70" hasCustomPrompt="1"/>
          </p:nvPr>
        </p:nvSpPr>
        <p:spPr>
          <a:xfrm>
            <a:off x="7470331" y="284171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Aft>
                <a:spcPts val="0"/>
              </a:spcAft>
              <a:defRPr sz="919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79" name="Text Placeholder 44"/>
          <p:cNvSpPr>
            <a:spLocks noGrp="1" noChangeAspect="1"/>
          </p:cNvSpPr>
          <p:nvPr userDrawn="1">
            <p:ph type="body" sz="quarter" idx="71" hasCustomPrompt="1"/>
          </p:nvPr>
        </p:nvSpPr>
        <p:spPr>
          <a:xfrm>
            <a:off x="7470331" y="3748351"/>
            <a:ext cx="923653" cy="734672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0" name="Text Placeholder 44"/>
          <p:cNvSpPr>
            <a:spLocks noGrp="1" noChangeAspect="1"/>
          </p:cNvSpPr>
          <p:nvPr userDrawn="1">
            <p:ph type="body" sz="quarter" idx="72" hasCustomPrompt="1"/>
          </p:nvPr>
        </p:nvSpPr>
        <p:spPr>
          <a:xfrm>
            <a:off x="6350278" y="3748351"/>
            <a:ext cx="923653" cy="734672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1" name="Text Placeholder 44"/>
          <p:cNvSpPr>
            <a:spLocks noGrp="1" noChangeAspect="1"/>
          </p:cNvSpPr>
          <p:nvPr userDrawn="1">
            <p:ph type="body" sz="quarter" idx="73" hasCustomPrompt="1"/>
          </p:nvPr>
        </p:nvSpPr>
        <p:spPr>
          <a:xfrm>
            <a:off x="5230226" y="3748351"/>
            <a:ext cx="923653" cy="734672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6" name="Text Placeholder 44"/>
          <p:cNvSpPr>
            <a:spLocks noGrp="1" noChangeAspect="1"/>
          </p:cNvSpPr>
          <p:nvPr userDrawn="1">
            <p:ph type="body" sz="quarter" idx="74" hasCustomPrompt="1"/>
          </p:nvPr>
        </p:nvSpPr>
        <p:spPr>
          <a:xfrm>
            <a:off x="4112115" y="3748351"/>
            <a:ext cx="923653" cy="734672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7" name="Text Placeholder 44"/>
          <p:cNvSpPr>
            <a:spLocks noGrp="1" noChangeAspect="1"/>
          </p:cNvSpPr>
          <p:nvPr userDrawn="1">
            <p:ph type="body" sz="quarter" idx="75" hasCustomPrompt="1"/>
          </p:nvPr>
        </p:nvSpPr>
        <p:spPr>
          <a:xfrm>
            <a:off x="2994860" y="3748351"/>
            <a:ext cx="923653" cy="734672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88" name="Text Placeholder 44"/>
          <p:cNvSpPr>
            <a:spLocks noGrp="1" noChangeAspect="1"/>
          </p:cNvSpPr>
          <p:nvPr userDrawn="1">
            <p:ph type="body" sz="quarter" idx="76" hasCustomPrompt="1"/>
          </p:nvPr>
        </p:nvSpPr>
        <p:spPr>
          <a:xfrm>
            <a:off x="1870068" y="3748351"/>
            <a:ext cx="923653" cy="734672"/>
          </a:xfrm>
        </p:spPr>
        <p:txBody>
          <a:bodyPr lIns="36000" tIns="36000" rIns="36000" bIns="36000" anchor="t" anchorCtr="0">
            <a:noAutofit/>
          </a:bodyPr>
          <a:lstStyle>
            <a:lvl1pPr algn="ctr">
              <a:spcAft>
                <a:spcPts val="0"/>
              </a:spcAft>
              <a:defRPr sz="612" b="1" baseline="0">
                <a:solidFill>
                  <a:schemeClr val="bg1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9" name="Oval 28"/>
          <p:cNvSpPr/>
          <p:nvPr userDrawn="1"/>
        </p:nvSpPr>
        <p:spPr>
          <a:xfrm>
            <a:off x="739808" y="284819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19" b="1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40168" y="3085228"/>
            <a:ext cx="933860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Client </a:t>
            </a:r>
          </a:p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12" b="1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0114776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client nam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25" name="Straight Connector 24"/>
          <p:cNvCxnSpPr>
            <a:stCxn id="49" idx="1"/>
          </p:cNvCxnSpPr>
          <p:nvPr userDrawn="1"/>
        </p:nvCxnSpPr>
        <p:spPr>
          <a:xfrm>
            <a:off x="750015" y="2500298"/>
            <a:ext cx="7643969" cy="11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2990120" y="213296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750015" y="213296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230226" y="213296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4110173" y="213296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 userDrawn="1"/>
        </p:nvSpPr>
        <p:spPr>
          <a:xfrm>
            <a:off x="1870068" y="213296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6350278" y="213296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7470331" y="2132962"/>
            <a:ext cx="923653" cy="7348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 Placeholder 44"/>
          <p:cNvSpPr>
            <a:spLocks noGrp="1" noChangeAspect="1"/>
          </p:cNvSpPr>
          <p:nvPr>
            <p:ph type="body" sz="quarter" idx="64" hasCustomPrompt="1"/>
          </p:nvPr>
        </p:nvSpPr>
        <p:spPr>
          <a:xfrm>
            <a:off x="750015" y="213296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50" name="Text Placeholder 44"/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870068" y="213296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51" name="Text Placeholder 44"/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2990120" y="213296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52" name="Text Placeholder 44"/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4108828" y="213296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53" name="Text Placeholder 44"/>
          <p:cNvSpPr>
            <a:spLocks noGrp="1" noChangeAspect="1"/>
          </p:cNvSpPr>
          <p:nvPr>
            <p:ph type="body" sz="quarter" idx="68" hasCustomPrompt="1"/>
          </p:nvPr>
        </p:nvSpPr>
        <p:spPr>
          <a:xfrm>
            <a:off x="5230226" y="213296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54" name="Text Placeholder 44"/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6350278" y="213296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55" name="Text Placeholder 44"/>
          <p:cNvSpPr>
            <a:spLocks noGrp="1" noChangeAspect="1"/>
          </p:cNvSpPr>
          <p:nvPr>
            <p:ph type="body" sz="quarter" idx="70" hasCustomPrompt="1"/>
          </p:nvPr>
        </p:nvSpPr>
        <p:spPr>
          <a:xfrm>
            <a:off x="7470331" y="2132962"/>
            <a:ext cx="923653" cy="734672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12" b="1" baseline="0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567061"/>
          </a:xfrm>
        </p:spPr>
        <p:txBody>
          <a:bodyPr/>
          <a:lstStyle>
            <a:lvl1pPr>
              <a:defRPr sz="1225" b="0" baseline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256" y="3031844"/>
            <a:ext cx="1539774" cy="15165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32882" y="3031844"/>
            <a:ext cx="1539774" cy="15165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805508" y="3026478"/>
            <a:ext cx="1539774" cy="15165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78134" y="3026478"/>
            <a:ext cx="1539774" cy="15165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50760" y="3026478"/>
            <a:ext cx="1539774" cy="15165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97033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mall icons stats + title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53758" y="2031900"/>
            <a:ext cx="8837163" cy="301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153758" y="122054"/>
            <a:ext cx="8837163" cy="243694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28349" y="2979068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785977" y="2979068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43606" y="2979068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413092" y="2979770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870720" y="2979068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6" name="Text Placeholder 44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951265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44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781779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Text Placeholder 44"/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2324151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9" name="Text Placeholder 44"/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3866522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0" name="Text Placeholder 44"/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5408894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46" hasCustomPrompt="1"/>
          </p:nvPr>
        </p:nvSpPr>
        <p:spPr>
          <a:xfrm>
            <a:off x="4328349" y="3837773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47" hasCustomPrompt="1"/>
          </p:nvPr>
        </p:nvSpPr>
        <p:spPr>
          <a:xfrm>
            <a:off x="2785977" y="3837773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1243606" y="3837773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7413092" y="3838475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50" hasCustomPrompt="1"/>
          </p:nvPr>
        </p:nvSpPr>
        <p:spPr>
          <a:xfrm>
            <a:off x="5870720" y="3837773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6" name="Text Placeholder 44"/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951265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7" name="Text Placeholder 44"/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781779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8" name="Text Placeholder 44"/>
          <p:cNvSpPr>
            <a:spLocks noGrp="1" noChangeAspect="1"/>
          </p:cNvSpPr>
          <p:nvPr>
            <p:ph type="body" sz="quarter" idx="53" hasCustomPrompt="1"/>
          </p:nvPr>
        </p:nvSpPr>
        <p:spPr>
          <a:xfrm>
            <a:off x="2324151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9" name="Text Placeholder 44"/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3866522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0" name="Text Placeholder 44"/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5408894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49763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mall icons stats + title + imag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153758" y="2558995"/>
            <a:ext cx="8837163" cy="24913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153758" y="122054"/>
            <a:ext cx="8837163" cy="243694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28349" y="2979068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785977" y="2979068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43606" y="2979068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413092" y="2979770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870720" y="2979068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1" name="Text Placeholder 44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951265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Text Placeholder 44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781779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44"/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2324151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44"/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3866522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44"/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5408894" y="3428671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46" hasCustomPrompt="1"/>
          </p:nvPr>
        </p:nvSpPr>
        <p:spPr>
          <a:xfrm>
            <a:off x="4328349" y="3837773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47" hasCustomPrompt="1"/>
          </p:nvPr>
        </p:nvSpPr>
        <p:spPr>
          <a:xfrm>
            <a:off x="2785977" y="3837773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1243606" y="3837773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7413092" y="3838475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50" hasCustomPrompt="1"/>
          </p:nvPr>
        </p:nvSpPr>
        <p:spPr>
          <a:xfrm>
            <a:off x="5870720" y="3837773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3" name="Text Placeholder 44"/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951265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4" name="Text Placeholder 44"/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781779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Text Placeholder 44"/>
          <p:cNvSpPr>
            <a:spLocks noGrp="1" noChangeAspect="1"/>
          </p:cNvSpPr>
          <p:nvPr>
            <p:ph type="body" sz="quarter" idx="53" hasCustomPrompt="1"/>
          </p:nvPr>
        </p:nvSpPr>
        <p:spPr>
          <a:xfrm>
            <a:off x="2324151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6" name="Text Placeholder 44"/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3866522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7" name="Text Placeholder 44"/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5408894" y="4287377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919" b="1">
                <a:solidFill>
                  <a:schemeClr val="tx2"/>
                </a:solidFill>
              </a:defRPr>
            </a:lvl1pPr>
            <a:lvl2pPr algn="ctr"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8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</p:spTree>
    <p:extLst>
      <p:ext uri="{BB962C8B-B14F-4D97-AF65-F5344CB8AC3E}">
        <p14:creationId xmlns:p14="http://schemas.microsoft.com/office/powerpoint/2010/main" val="115646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3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5128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ark 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278740" y="1432920"/>
            <a:ext cx="586519" cy="363111"/>
            <a:chOff x="9998529" y="5597454"/>
            <a:chExt cx="422276" cy="328612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9998529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6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9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3" y="46"/>
                    <a:pt x="22" y="40"/>
                    <a:pt x="26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" y="0"/>
                    <a:pt x="0" y="15"/>
                    <a:pt x="0" y="55"/>
                  </a:cubicBezTo>
                  <a:cubicBezTo>
                    <a:pt x="0" y="79"/>
                    <a:pt x="12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solidFill>
              <a:srgbClr val="4F2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0225542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5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8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2" y="46"/>
                    <a:pt x="22" y="40"/>
                    <a:pt x="25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2" y="0"/>
                    <a:pt x="0" y="15"/>
                    <a:pt x="0" y="55"/>
                  </a:cubicBezTo>
                  <a:cubicBezTo>
                    <a:pt x="0" y="79"/>
                    <a:pt x="13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solidFill>
              <a:srgbClr val="4F2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65668" y="1985987"/>
            <a:ext cx="5612664" cy="1142760"/>
          </a:xfrm>
        </p:spPr>
        <p:txBody>
          <a:bodyPr anchor="ctr"/>
          <a:lstStyle>
            <a:lvl1pPr algn="ctr">
              <a:defRPr sz="1225"/>
            </a:lvl1pPr>
            <a:lvl2pPr algn="ctr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quote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4278740" y="3318702"/>
            <a:ext cx="586519" cy="363111"/>
            <a:chOff x="9998529" y="5597454"/>
            <a:chExt cx="422276" cy="328612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9998529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6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9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3" y="46"/>
                    <a:pt x="22" y="40"/>
                    <a:pt x="26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" y="0"/>
                    <a:pt x="0" y="15"/>
                    <a:pt x="0" y="55"/>
                  </a:cubicBezTo>
                  <a:cubicBezTo>
                    <a:pt x="0" y="79"/>
                    <a:pt x="12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solidFill>
              <a:srgbClr val="4F2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225542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5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8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2" y="46"/>
                    <a:pt x="22" y="40"/>
                    <a:pt x="25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2" y="0"/>
                    <a:pt x="0" y="15"/>
                    <a:pt x="0" y="55"/>
                  </a:cubicBezTo>
                  <a:cubicBezTo>
                    <a:pt x="0" y="79"/>
                    <a:pt x="13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solidFill>
              <a:srgbClr val="4F2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850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ark quot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278740" y="1432920"/>
            <a:ext cx="586519" cy="363111"/>
            <a:chOff x="9998529" y="5597454"/>
            <a:chExt cx="422276" cy="328612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9998529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6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9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3" y="46"/>
                    <a:pt x="22" y="40"/>
                    <a:pt x="26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" y="0"/>
                    <a:pt x="0" y="15"/>
                    <a:pt x="0" y="55"/>
                  </a:cubicBezTo>
                  <a:cubicBezTo>
                    <a:pt x="0" y="79"/>
                    <a:pt x="12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solidFill>
              <a:srgbClr val="4F2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0225542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5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8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2" y="46"/>
                    <a:pt x="22" y="40"/>
                    <a:pt x="25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2" y="0"/>
                    <a:pt x="0" y="15"/>
                    <a:pt x="0" y="55"/>
                  </a:cubicBezTo>
                  <a:cubicBezTo>
                    <a:pt x="0" y="79"/>
                    <a:pt x="13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solidFill>
              <a:srgbClr val="4F2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65668" y="1985987"/>
            <a:ext cx="5612664" cy="1142760"/>
          </a:xfrm>
        </p:spPr>
        <p:txBody>
          <a:bodyPr anchor="ctr"/>
          <a:lstStyle>
            <a:lvl1pPr algn="ctr">
              <a:defRPr sz="1225"/>
            </a:lvl1pPr>
            <a:lvl2pPr algn="ctr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quote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4278740" y="3318702"/>
            <a:ext cx="586519" cy="363111"/>
            <a:chOff x="9998529" y="5597454"/>
            <a:chExt cx="422276" cy="328612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9998529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6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9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3" y="46"/>
                    <a:pt x="22" y="40"/>
                    <a:pt x="26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" y="0"/>
                    <a:pt x="0" y="15"/>
                    <a:pt x="0" y="55"/>
                  </a:cubicBezTo>
                  <a:cubicBezTo>
                    <a:pt x="0" y="79"/>
                    <a:pt x="12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solidFill>
              <a:srgbClr val="4F2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225542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5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8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2" y="46"/>
                    <a:pt x="22" y="40"/>
                    <a:pt x="25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2" y="0"/>
                    <a:pt x="0" y="15"/>
                    <a:pt x="0" y="55"/>
                  </a:cubicBezTo>
                  <a:cubicBezTo>
                    <a:pt x="0" y="79"/>
                    <a:pt x="13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solidFill>
              <a:srgbClr val="4F2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0189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ark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278740" y="882063"/>
            <a:ext cx="586519" cy="363111"/>
            <a:chOff x="9998529" y="5597454"/>
            <a:chExt cx="422276" cy="328612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9998529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6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9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3" y="46"/>
                    <a:pt x="22" y="40"/>
                    <a:pt x="26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" y="0"/>
                    <a:pt x="0" y="15"/>
                    <a:pt x="0" y="55"/>
                  </a:cubicBezTo>
                  <a:cubicBezTo>
                    <a:pt x="0" y="79"/>
                    <a:pt x="12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0225542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5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8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2" y="46"/>
                    <a:pt x="22" y="40"/>
                    <a:pt x="25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2" y="0"/>
                    <a:pt x="0" y="15"/>
                    <a:pt x="0" y="55"/>
                  </a:cubicBezTo>
                  <a:cubicBezTo>
                    <a:pt x="0" y="79"/>
                    <a:pt x="13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65668" y="1985987"/>
            <a:ext cx="5612664" cy="1142760"/>
          </a:xfrm>
        </p:spPr>
        <p:txBody>
          <a:bodyPr anchor="ctr"/>
          <a:lstStyle>
            <a:lvl1pPr algn="ctr">
              <a:defRPr sz="1225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quote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4278740" y="3908444"/>
            <a:ext cx="586519" cy="363111"/>
            <a:chOff x="9998529" y="5597454"/>
            <a:chExt cx="422276" cy="328612"/>
          </a:xfrm>
          <a:solidFill>
            <a:schemeClr val="bg1"/>
          </a:solidFill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9998529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6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9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3" y="46"/>
                    <a:pt x="22" y="40"/>
                    <a:pt x="26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" y="0"/>
                    <a:pt x="0" y="15"/>
                    <a:pt x="0" y="55"/>
                  </a:cubicBezTo>
                  <a:cubicBezTo>
                    <a:pt x="0" y="79"/>
                    <a:pt x="12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225542" y="5597454"/>
              <a:ext cx="195263" cy="328612"/>
            </a:xfrm>
            <a:custGeom>
              <a:avLst/>
              <a:gdLst>
                <a:gd name="T0" fmla="*/ 58 w 58"/>
                <a:gd name="T1" fmla="*/ 71 h 97"/>
                <a:gd name="T2" fmla="*/ 34 w 58"/>
                <a:gd name="T3" fmla="*/ 47 h 97"/>
                <a:gd name="T4" fmla="*/ 23 w 58"/>
                <a:gd name="T5" fmla="*/ 50 h 97"/>
                <a:gd name="T6" fmla="*/ 25 w 58"/>
                <a:gd name="T7" fmla="*/ 32 h 97"/>
                <a:gd name="T8" fmla="*/ 55 w 58"/>
                <a:gd name="T9" fmla="*/ 15 h 97"/>
                <a:gd name="T10" fmla="*/ 55 w 58"/>
                <a:gd name="T11" fmla="*/ 0 h 97"/>
                <a:gd name="T12" fmla="*/ 0 w 58"/>
                <a:gd name="T13" fmla="*/ 55 h 97"/>
                <a:gd name="T14" fmla="*/ 32 w 58"/>
                <a:gd name="T15" fmla="*/ 97 h 97"/>
                <a:gd name="T16" fmla="*/ 58 w 58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7">
                  <a:moveTo>
                    <a:pt x="58" y="71"/>
                  </a:moveTo>
                  <a:cubicBezTo>
                    <a:pt x="58" y="57"/>
                    <a:pt x="48" y="47"/>
                    <a:pt x="34" y="47"/>
                  </a:cubicBezTo>
                  <a:cubicBezTo>
                    <a:pt x="30" y="47"/>
                    <a:pt x="25" y="48"/>
                    <a:pt x="23" y="50"/>
                  </a:cubicBezTo>
                  <a:cubicBezTo>
                    <a:pt x="22" y="46"/>
                    <a:pt x="22" y="40"/>
                    <a:pt x="25" y="32"/>
                  </a:cubicBezTo>
                  <a:cubicBezTo>
                    <a:pt x="29" y="21"/>
                    <a:pt x="40" y="15"/>
                    <a:pt x="55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2" y="0"/>
                    <a:pt x="0" y="15"/>
                    <a:pt x="0" y="55"/>
                  </a:cubicBezTo>
                  <a:cubicBezTo>
                    <a:pt x="0" y="79"/>
                    <a:pt x="13" y="97"/>
                    <a:pt x="32" y="97"/>
                  </a:cubicBezTo>
                  <a:cubicBezTo>
                    <a:pt x="48" y="97"/>
                    <a:pt x="58" y="85"/>
                    <a:pt x="58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1428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quot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/>
          <p:cNvSpPr>
            <a:spLocks noGrp="1"/>
          </p:cNvSpPr>
          <p:nvPr>
            <p:ph type="body" sz="quarter" idx="75" hasCustomPrompt="1"/>
          </p:nvPr>
        </p:nvSpPr>
        <p:spPr>
          <a:xfrm>
            <a:off x="3267946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tx2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210566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76" hasCustomPrompt="1"/>
          </p:nvPr>
        </p:nvSpPr>
        <p:spPr>
          <a:xfrm>
            <a:off x="6070205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tx2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012825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519383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quotes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53758" y="2581471"/>
            <a:ext cx="8837163" cy="24688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75" hasCustomPrompt="1"/>
          </p:nvPr>
        </p:nvSpPr>
        <p:spPr>
          <a:xfrm>
            <a:off x="3267946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tx2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210566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76" hasCustomPrompt="1"/>
          </p:nvPr>
        </p:nvSpPr>
        <p:spPr>
          <a:xfrm>
            <a:off x="6070205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tx2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12825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20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quote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3419" y="2581471"/>
            <a:ext cx="8837163" cy="24688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75" hasCustomPrompt="1"/>
          </p:nvPr>
        </p:nvSpPr>
        <p:spPr>
          <a:xfrm>
            <a:off x="3267946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bg1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210566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76" hasCustomPrompt="1"/>
          </p:nvPr>
        </p:nvSpPr>
        <p:spPr>
          <a:xfrm>
            <a:off x="6070205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bg1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12825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6500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8 large icons stats 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99" hasCustomPrompt="1"/>
          </p:nvPr>
        </p:nvSpPr>
        <p:spPr>
          <a:xfrm>
            <a:off x="3467116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7" name="Text Placeholder 55"/>
          <p:cNvSpPr>
            <a:spLocks noGrp="1"/>
          </p:cNvSpPr>
          <p:nvPr>
            <p:ph type="body" sz="quarter" idx="100" hasCustomPrompt="1"/>
          </p:nvPr>
        </p:nvSpPr>
        <p:spPr>
          <a:xfrm>
            <a:off x="3253328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Picture Placeholder 34"/>
          <p:cNvSpPr>
            <a:spLocks noGrp="1"/>
          </p:cNvSpPr>
          <p:nvPr>
            <p:ph type="pic" sz="quarter" idx="101" hasCustomPrompt="1"/>
          </p:nvPr>
        </p:nvSpPr>
        <p:spPr>
          <a:xfrm>
            <a:off x="4876578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2" name="Text Placeholder 55"/>
          <p:cNvSpPr>
            <a:spLocks noGrp="1"/>
          </p:cNvSpPr>
          <p:nvPr>
            <p:ph type="body" sz="quarter" idx="102" hasCustomPrompt="1"/>
          </p:nvPr>
        </p:nvSpPr>
        <p:spPr>
          <a:xfrm>
            <a:off x="4662445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Picture Placeholder 34"/>
          <p:cNvSpPr>
            <a:spLocks noGrp="1"/>
          </p:cNvSpPr>
          <p:nvPr>
            <p:ph type="pic" sz="quarter" idx="103" hasCustomPrompt="1"/>
          </p:nvPr>
        </p:nvSpPr>
        <p:spPr>
          <a:xfrm>
            <a:off x="6286041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4" name="Text Placeholder 55"/>
          <p:cNvSpPr>
            <a:spLocks noGrp="1"/>
          </p:cNvSpPr>
          <p:nvPr>
            <p:ph type="body" sz="quarter" idx="104" hasCustomPrompt="1"/>
          </p:nvPr>
        </p:nvSpPr>
        <p:spPr>
          <a:xfrm>
            <a:off x="6071561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Picture Placeholder 34"/>
          <p:cNvSpPr>
            <a:spLocks noGrp="1"/>
          </p:cNvSpPr>
          <p:nvPr>
            <p:ph type="pic" sz="quarter" idx="105" hasCustomPrompt="1"/>
          </p:nvPr>
        </p:nvSpPr>
        <p:spPr>
          <a:xfrm>
            <a:off x="3467116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8" name="Text Placeholder 55"/>
          <p:cNvSpPr>
            <a:spLocks noGrp="1"/>
          </p:cNvSpPr>
          <p:nvPr>
            <p:ph type="body" sz="quarter" idx="106" hasCustomPrompt="1"/>
          </p:nvPr>
        </p:nvSpPr>
        <p:spPr>
          <a:xfrm>
            <a:off x="3253328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9" name="Picture Placeholder 34"/>
          <p:cNvSpPr>
            <a:spLocks noGrp="1"/>
          </p:cNvSpPr>
          <p:nvPr>
            <p:ph type="pic" sz="quarter" idx="107" hasCustomPrompt="1"/>
          </p:nvPr>
        </p:nvSpPr>
        <p:spPr>
          <a:xfrm>
            <a:off x="4876578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0" name="Text Placeholder 55"/>
          <p:cNvSpPr>
            <a:spLocks noGrp="1"/>
          </p:cNvSpPr>
          <p:nvPr>
            <p:ph type="body" sz="quarter" idx="108" hasCustomPrompt="1"/>
          </p:nvPr>
        </p:nvSpPr>
        <p:spPr>
          <a:xfrm>
            <a:off x="4662445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Picture Placeholder 34"/>
          <p:cNvSpPr>
            <a:spLocks noGrp="1"/>
          </p:cNvSpPr>
          <p:nvPr>
            <p:ph type="pic" sz="quarter" idx="109" hasCustomPrompt="1"/>
          </p:nvPr>
        </p:nvSpPr>
        <p:spPr>
          <a:xfrm>
            <a:off x="6286041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2" name="Text Placeholder 55"/>
          <p:cNvSpPr>
            <a:spLocks noGrp="1"/>
          </p:cNvSpPr>
          <p:nvPr>
            <p:ph type="body" sz="quarter" idx="110" hasCustomPrompt="1"/>
          </p:nvPr>
        </p:nvSpPr>
        <p:spPr>
          <a:xfrm>
            <a:off x="6071561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Picture Placeholder 34"/>
          <p:cNvSpPr>
            <a:spLocks noGrp="1"/>
          </p:cNvSpPr>
          <p:nvPr>
            <p:ph type="pic" sz="quarter" idx="113" hasCustomPrompt="1"/>
          </p:nvPr>
        </p:nvSpPr>
        <p:spPr>
          <a:xfrm>
            <a:off x="7695504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4" name="Text Placeholder 55"/>
          <p:cNvSpPr>
            <a:spLocks noGrp="1"/>
          </p:cNvSpPr>
          <p:nvPr>
            <p:ph type="body" sz="quarter" idx="114" hasCustomPrompt="1"/>
          </p:nvPr>
        </p:nvSpPr>
        <p:spPr>
          <a:xfrm>
            <a:off x="7481024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Picture Placeholder 34"/>
          <p:cNvSpPr>
            <a:spLocks noGrp="1"/>
          </p:cNvSpPr>
          <p:nvPr>
            <p:ph type="pic" sz="quarter" idx="117" hasCustomPrompt="1"/>
          </p:nvPr>
        </p:nvSpPr>
        <p:spPr>
          <a:xfrm>
            <a:off x="7695504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18" hasCustomPrompt="1"/>
          </p:nvPr>
        </p:nvSpPr>
        <p:spPr>
          <a:xfrm>
            <a:off x="7481024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9697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8 large icons stats 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Picture Placeholder 34"/>
          <p:cNvSpPr>
            <a:spLocks noGrp="1"/>
          </p:cNvSpPr>
          <p:nvPr>
            <p:ph type="pic" sz="quarter" idx="99" hasCustomPrompt="1"/>
          </p:nvPr>
        </p:nvSpPr>
        <p:spPr>
          <a:xfrm>
            <a:off x="3467116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0" name="Text Placeholder 55"/>
          <p:cNvSpPr>
            <a:spLocks noGrp="1"/>
          </p:cNvSpPr>
          <p:nvPr>
            <p:ph type="body" sz="quarter" idx="100" hasCustomPrompt="1"/>
          </p:nvPr>
        </p:nvSpPr>
        <p:spPr>
          <a:xfrm>
            <a:off x="3253328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Picture Placeholder 34"/>
          <p:cNvSpPr>
            <a:spLocks noGrp="1"/>
          </p:cNvSpPr>
          <p:nvPr>
            <p:ph type="pic" sz="quarter" idx="101" hasCustomPrompt="1"/>
          </p:nvPr>
        </p:nvSpPr>
        <p:spPr>
          <a:xfrm>
            <a:off x="4876578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8" name="Text Placeholder 55"/>
          <p:cNvSpPr>
            <a:spLocks noGrp="1"/>
          </p:cNvSpPr>
          <p:nvPr>
            <p:ph type="body" sz="quarter" idx="102" hasCustomPrompt="1"/>
          </p:nvPr>
        </p:nvSpPr>
        <p:spPr>
          <a:xfrm>
            <a:off x="4662445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Picture Placeholder 34"/>
          <p:cNvSpPr>
            <a:spLocks noGrp="1"/>
          </p:cNvSpPr>
          <p:nvPr>
            <p:ph type="pic" sz="quarter" idx="103" hasCustomPrompt="1"/>
          </p:nvPr>
        </p:nvSpPr>
        <p:spPr>
          <a:xfrm>
            <a:off x="6286041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0" name="Text Placeholder 55"/>
          <p:cNvSpPr>
            <a:spLocks noGrp="1"/>
          </p:cNvSpPr>
          <p:nvPr>
            <p:ph type="body" sz="quarter" idx="104" hasCustomPrompt="1"/>
          </p:nvPr>
        </p:nvSpPr>
        <p:spPr>
          <a:xfrm>
            <a:off x="6071561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Picture Placeholder 34"/>
          <p:cNvSpPr>
            <a:spLocks noGrp="1"/>
          </p:cNvSpPr>
          <p:nvPr>
            <p:ph type="pic" sz="quarter" idx="105" hasCustomPrompt="1"/>
          </p:nvPr>
        </p:nvSpPr>
        <p:spPr>
          <a:xfrm>
            <a:off x="3467116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2" name="Text Placeholder 55"/>
          <p:cNvSpPr>
            <a:spLocks noGrp="1"/>
          </p:cNvSpPr>
          <p:nvPr>
            <p:ph type="body" sz="quarter" idx="106" hasCustomPrompt="1"/>
          </p:nvPr>
        </p:nvSpPr>
        <p:spPr>
          <a:xfrm>
            <a:off x="3253328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Picture Placeholder 34"/>
          <p:cNvSpPr>
            <a:spLocks noGrp="1"/>
          </p:cNvSpPr>
          <p:nvPr>
            <p:ph type="pic" sz="quarter" idx="107" hasCustomPrompt="1"/>
          </p:nvPr>
        </p:nvSpPr>
        <p:spPr>
          <a:xfrm>
            <a:off x="4876578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4" name="Text Placeholder 55"/>
          <p:cNvSpPr>
            <a:spLocks noGrp="1"/>
          </p:cNvSpPr>
          <p:nvPr>
            <p:ph type="body" sz="quarter" idx="108" hasCustomPrompt="1"/>
          </p:nvPr>
        </p:nvSpPr>
        <p:spPr>
          <a:xfrm>
            <a:off x="4662445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09" hasCustomPrompt="1"/>
          </p:nvPr>
        </p:nvSpPr>
        <p:spPr>
          <a:xfrm>
            <a:off x="6286041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6" name="Text Placeholder 55"/>
          <p:cNvSpPr>
            <a:spLocks noGrp="1"/>
          </p:cNvSpPr>
          <p:nvPr>
            <p:ph type="body" sz="quarter" idx="110" hasCustomPrompt="1"/>
          </p:nvPr>
        </p:nvSpPr>
        <p:spPr>
          <a:xfrm>
            <a:off x="6071561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5" name="Picture Placeholder 34"/>
          <p:cNvSpPr>
            <a:spLocks noGrp="1"/>
          </p:cNvSpPr>
          <p:nvPr>
            <p:ph type="pic" sz="quarter" idx="113" hasCustomPrompt="1"/>
          </p:nvPr>
        </p:nvSpPr>
        <p:spPr>
          <a:xfrm>
            <a:off x="7695504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Text Placeholder 55"/>
          <p:cNvSpPr>
            <a:spLocks noGrp="1"/>
          </p:cNvSpPr>
          <p:nvPr>
            <p:ph type="body" sz="quarter" idx="114" hasCustomPrompt="1"/>
          </p:nvPr>
        </p:nvSpPr>
        <p:spPr>
          <a:xfrm>
            <a:off x="7481024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Picture Placeholder 34"/>
          <p:cNvSpPr>
            <a:spLocks noGrp="1"/>
          </p:cNvSpPr>
          <p:nvPr>
            <p:ph type="pic" sz="quarter" idx="117" hasCustomPrompt="1"/>
          </p:nvPr>
        </p:nvSpPr>
        <p:spPr>
          <a:xfrm>
            <a:off x="7695504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6" name="Text Placeholder 55"/>
          <p:cNvSpPr>
            <a:spLocks noGrp="1"/>
          </p:cNvSpPr>
          <p:nvPr>
            <p:ph type="body" sz="quarter" idx="118" hasCustomPrompt="1"/>
          </p:nvPr>
        </p:nvSpPr>
        <p:spPr>
          <a:xfrm>
            <a:off x="7481024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69958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8 large icons stats 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Picture Placeholder 34"/>
          <p:cNvSpPr>
            <a:spLocks noGrp="1"/>
          </p:cNvSpPr>
          <p:nvPr>
            <p:ph type="pic" sz="quarter" idx="99" hasCustomPrompt="1"/>
          </p:nvPr>
        </p:nvSpPr>
        <p:spPr>
          <a:xfrm>
            <a:off x="3467116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0" name="Text Placeholder 55"/>
          <p:cNvSpPr>
            <a:spLocks noGrp="1"/>
          </p:cNvSpPr>
          <p:nvPr>
            <p:ph type="body" sz="quarter" idx="100" hasCustomPrompt="1"/>
          </p:nvPr>
        </p:nvSpPr>
        <p:spPr>
          <a:xfrm>
            <a:off x="3253328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Picture Placeholder 34"/>
          <p:cNvSpPr>
            <a:spLocks noGrp="1"/>
          </p:cNvSpPr>
          <p:nvPr>
            <p:ph type="pic" sz="quarter" idx="101" hasCustomPrompt="1"/>
          </p:nvPr>
        </p:nvSpPr>
        <p:spPr>
          <a:xfrm>
            <a:off x="4876578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8" name="Text Placeholder 55"/>
          <p:cNvSpPr>
            <a:spLocks noGrp="1"/>
          </p:cNvSpPr>
          <p:nvPr>
            <p:ph type="body" sz="quarter" idx="102" hasCustomPrompt="1"/>
          </p:nvPr>
        </p:nvSpPr>
        <p:spPr>
          <a:xfrm>
            <a:off x="4662445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Picture Placeholder 34"/>
          <p:cNvSpPr>
            <a:spLocks noGrp="1"/>
          </p:cNvSpPr>
          <p:nvPr>
            <p:ph type="pic" sz="quarter" idx="103" hasCustomPrompt="1"/>
          </p:nvPr>
        </p:nvSpPr>
        <p:spPr>
          <a:xfrm>
            <a:off x="6286041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0" name="Text Placeholder 55"/>
          <p:cNvSpPr>
            <a:spLocks noGrp="1"/>
          </p:cNvSpPr>
          <p:nvPr>
            <p:ph type="body" sz="quarter" idx="104" hasCustomPrompt="1"/>
          </p:nvPr>
        </p:nvSpPr>
        <p:spPr>
          <a:xfrm>
            <a:off x="6071561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Picture Placeholder 34"/>
          <p:cNvSpPr>
            <a:spLocks noGrp="1"/>
          </p:cNvSpPr>
          <p:nvPr>
            <p:ph type="pic" sz="quarter" idx="105" hasCustomPrompt="1"/>
          </p:nvPr>
        </p:nvSpPr>
        <p:spPr>
          <a:xfrm>
            <a:off x="3467116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2" name="Text Placeholder 55"/>
          <p:cNvSpPr>
            <a:spLocks noGrp="1"/>
          </p:cNvSpPr>
          <p:nvPr>
            <p:ph type="body" sz="quarter" idx="106" hasCustomPrompt="1"/>
          </p:nvPr>
        </p:nvSpPr>
        <p:spPr>
          <a:xfrm>
            <a:off x="3253328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Picture Placeholder 34"/>
          <p:cNvSpPr>
            <a:spLocks noGrp="1"/>
          </p:cNvSpPr>
          <p:nvPr>
            <p:ph type="pic" sz="quarter" idx="107" hasCustomPrompt="1"/>
          </p:nvPr>
        </p:nvSpPr>
        <p:spPr>
          <a:xfrm>
            <a:off x="4876578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4" name="Text Placeholder 55"/>
          <p:cNvSpPr>
            <a:spLocks noGrp="1"/>
          </p:cNvSpPr>
          <p:nvPr>
            <p:ph type="body" sz="quarter" idx="108" hasCustomPrompt="1"/>
          </p:nvPr>
        </p:nvSpPr>
        <p:spPr>
          <a:xfrm>
            <a:off x="4662445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09" hasCustomPrompt="1"/>
          </p:nvPr>
        </p:nvSpPr>
        <p:spPr>
          <a:xfrm>
            <a:off x="6286041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6" name="Text Placeholder 55"/>
          <p:cNvSpPr>
            <a:spLocks noGrp="1"/>
          </p:cNvSpPr>
          <p:nvPr>
            <p:ph type="body" sz="quarter" idx="110" hasCustomPrompt="1"/>
          </p:nvPr>
        </p:nvSpPr>
        <p:spPr>
          <a:xfrm>
            <a:off x="6071561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3"/>
            <a:ext cx="6927394" cy="339239"/>
          </a:xfrm>
        </p:spPr>
        <p:txBody>
          <a:bodyPr wrap="square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5" name="Picture Placeholder 34"/>
          <p:cNvSpPr>
            <a:spLocks noGrp="1"/>
          </p:cNvSpPr>
          <p:nvPr>
            <p:ph type="pic" sz="quarter" idx="113" hasCustomPrompt="1"/>
          </p:nvPr>
        </p:nvSpPr>
        <p:spPr>
          <a:xfrm>
            <a:off x="7695504" y="168048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Text Placeholder 55"/>
          <p:cNvSpPr>
            <a:spLocks noGrp="1"/>
          </p:cNvSpPr>
          <p:nvPr>
            <p:ph type="body" sz="quarter" idx="114" hasCustomPrompt="1"/>
          </p:nvPr>
        </p:nvSpPr>
        <p:spPr>
          <a:xfrm>
            <a:off x="7481024" y="2379128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Picture Placeholder 34"/>
          <p:cNvSpPr>
            <a:spLocks noGrp="1"/>
          </p:cNvSpPr>
          <p:nvPr>
            <p:ph type="pic" sz="quarter" idx="117" hasCustomPrompt="1"/>
          </p:nvPr>
        </p:nvSpPr>
        <p:spPr>
          <a:xfrm>
            <a:off x="7695504" y="284271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6" name="Text Placeholder 55"/>
          <p:cNvSpPr>
            <a:spLocks noGrp="1"/>
          </p:cNvSpPr>
          <p:nvPr>
            <p:ph type="body" sz="quarter" idx="118" hasCustomPrompt="1"/>
          </p:nvPr>
        </p:nvSpPr>
        <p:spPr>
          <a:xfrm>
            <a:off x="7481024" y="3541352"/>
            <a:ext cx="1199361" cy="36740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ctr">
              <a:spcAft>
                <a:spcPts val="0"/>
              </a:spcAft>
              <a:defRPr sz="1225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</p:spTree>
    <p:extLst>
      <p:ext uri="{BB962C8B-B14F-4D97-AF65-F5344CB8AC3E}">
        <p14:creationId xmlns:p14="http://schemas.microsoft.com/office/powerpoint/2010/main" val="20267271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9 small icons sta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 userDrawn="1"/>
        </p:nvCxnSpPr>
        <p:spPr>
          <a:xfrm>
            <a:off x="460256" y="366159"/>
            <a:ext cx="8230278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28349" y="167957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413092" y="1680279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870720" y="167957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2" name="Text Placeholder 44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951265" y="212918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Text Placeholder 44"/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3866522" y="212918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4" name="Text Placeholder 44"/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5408894" y="212918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46" hasCustomPrompt="1"/>
          </p:nvPr>
        </p:nvSpPr>
        <p:spPr>
          <a:xfrm>
            <a:off x="4328349" y="262432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7413092" y="2625029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50" hasCustomPrompt="1"/>
          </p:nvPr>
        </p:nvSpPr>
        <p:spPr>
          <a:xfrm>
            <a:off x="5870720" y="262432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9" name="Text Placeholder 44"/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951265" y="307393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0" name="Text Placeholder 44"/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3866522" y="307393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1" name="Text Placeholder 44"/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5408894" y="307393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56" hasCustomPrompt="1"/>
          </p:nvPr>
        </p:nvSpPr>
        <p:spPr>
          <a:xfrm>
            <a:off x="4328349" y="357698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73" name="Picture Placeholder 3"/>
          <p:cNvSpPr>
            <a:spLocks noGrp="1"/>
          </p:cNvSpPr>
          <p:nvPr>
            <p:ph type="pic" sz="quarter" idx="57" hasCustomPrompt="1"/>
          </p:nvPr>
        </p:nvSpPr>
        <p:spPr>
          <a:xfrm>
            <a:off x="7413092" y="3577689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74" name="Picture Placeholder 3"/>
          <p:cNvSpPr>
            <a:spLocks noGrp="1"/>
          </p:cNvSpPr>
          <p:nvPr>
            <p:ph type="pic" sz="quarter" idx="58" hasCustomPrompt="1"/>
          </p:nvPr>
        </p:nvSpPr>
        <p:spPr>
          <a:xfrm>
            <a:off x="5870720" y="357698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75" name="Text Placeholder 44"/>
          <p:cNvSpPr>
            <a:spLocks noGrp="1" noChangeAspect="1"/>
          </p:cNvSpPr>
          <p:nvPr>
            <p:ph type="body" sz="quarter" idx="59" hasCustomPrompt="1"/>
          </p:nvPr>
        </p:nvSpPr>
        <p:spPr>
          <a:xfrm>
            <a:off x="6951265" y="402659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6" name="Text Placeholder 44"/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3866522" y="402659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7" name="Text Placeholder 44"/>
          <p:cNvSpPr>
            <a:spLocks noGrp="1" noChangeAspect="1"/>
          </p:cNvSpPr>
          <p:nvPr>
            <p:ph type="body" sz="quarter" idx="61" hasCustomPrompt="1"/>
          </p:nvPr>
        </p:nvSpPr>
        <p:spPr>
          <a:xfrm>
            <a:off x="5408894" y="402659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758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5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7267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9 small icons stats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28349" y="167957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413092" y="1680279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870720" y="167957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6" name="Text Placeholder 44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951265" y="212918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7" name="Text Placeholder 44"/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5408894" y="212918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46" hasCustomPrompt="1"/>
          </p:nvPr>
        </p:nvSpPr>
        <p:spPr>
          <a:xfrm>
            <a:off x="4328349" y="262432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7413092" y="2625029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50" hasCustomPrompt="1"/>
          </p:nvPr>
        </p:nvSpPr>
        <p:spPr>
          <a:xfrm>
            <a:off x="5870720" y="262432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71" name="Text Placeholder 44"/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951265" y="307393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2" name="Text Placeholder 44"/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5408894" y="307393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3" name="Picture Placeholder 3"/>
          <p:cNvSpPr>
            <a:spLocks noGrp="1"/>
          </p:cNvSpPr>
          <p:nvPr>
            <p:ph type="pic" sz="quarter" idx="56" hasCustomPrompt="1"/>
          </p:nvPr>
        </p:nvSpPr>
        <p:spPr>
          <a:xfrm>
            <a:off x="4328349" y="357698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74" name="Picture Placeholder 3"/>
          <p:cNvSpPr>
            <a:spLocks noGrp="1"/>
          </p:cNvSpPr>
          <p:nvPr>
            <p:ph type="pic" sz="quarter" idx="57" hasCustomPrompt="1"/>
          </p:nvPr>
        </p:nvSpPr>
        <p:spPr>
          <a:xfrm>
            <a:off x="7413092" y="3577689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58" hasCustomPrompt="1"/>
          </p:nvPr>
        </p:nvSpPr>
        <p:spPr>
          <a:xfrm>
            <a:off x="5870720" y="357698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76" name="Text Placeholder 44"/>
          <p:cNvSpPr>
            <a:spLocks noGrp="1" noChangeAspect="1"/>
          </p:cNvSpPr>
          <p:nvPr>
            <p:ph type="body" sz="quarter" idx="59" hasCustomPrompt="1"/>
          </p:nvPr>
        </p:nvSpPr>
        <p:spPr>
          <a:xfrm>
            <a:off x="6951265" y="402659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7" name="Text Placeholder 44"/>
          <p:cNvSpPr>
            <a:spLocks noGrp="1" noChangeAspect="1"/>
          </p:cNvSpPr>
          <p:nvPr>
            <p:ph type="body" sz="quarter" idx="61" hasCustomPrompt="1"/>
          </p:nvPr>
        </p:nvSpPr>
        <p:spPr>
          <a:xfrm>
            <a:off x="5408894" y="402659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8" name="Text Placeholder 44"/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3866522" y="212918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9" name="Text Placeholder 44"/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3866522" y="307393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44"/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3866522" y="402659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05921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9 small icons stat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28349" y="167957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413092" y="1680279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870720" y="167957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6" name="Text Placeholder 44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951265" y="212918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Text Placeholder 44"/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3866522" y="212918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Text Placeholder 44"/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5408894" y="212918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46" hasCustomPrompt="1"/>
          </p:nvPr>
        </p:nvSpPr>
        <p:spPr>
          <a:xfrm>
            <a:off x="4328349" y="262432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7413092" y="2625029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50" hasCustomPrompt="1"/>
          </p:nvPr>
        </p:nvSpPr>
        <p:spPr>
          <a:xfrm>
            <a:off x="5870720" y="262432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70" name="Text Placeholder 44"/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951265" y="307393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3" name="Text Placeholder 44"/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3866522" y="307393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4" name="Text Placeholder 44"/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5408894" y="307393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7394" cy="339239"/>
          </a:xfrm>
        </p:spPr>
        <p:txBody>
          <a:bodyPr wrap="square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56" hasCustomPrompt="1"/>
          </p:nvPr>
        </p:nvSpPr>
        <p:spPr>
          <a:xfrm>
            <a:off x="4328349" y="357698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57" hasCustomPrompt="1"/>
          </p:nvPr>
        </p:nvSpPr>
        <p:spPr>
          <a:xfrm>
            <a:off x="7413092" y="3577689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58" hasCustomPrompt="1"/>
          </p:nvPr>
        </p:nvSpPr>
        <p:spPr>
          <a:xfrm>
            <a:off x="5870720" y="3576986"/>
            <a:ext cx="461826" cy="3674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7" name="Text Placeholder 44"/>
          <p:cNvSpPr>
            <a:spLocks noGrp="1" noChangeAspect="1"/>
          </p:cNvSpPr>
          <p:nvPr>
            <p:ph type="body" sz="quarter" idx="59" hasCustomPrompt="1"/>
          </p:nvPr>
        </p:nvSpPr>
        <p:spPr>
          <a:xfrm>
            <a:off x="6951265" y="402659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44"/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3866522" y="402659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44"/>
          <p:cNvSpPr>
            <a:spLocks noGrp="1" noChangeAspect="1"/>
          </p:cNvSpPr>
          <p:nvPr>
            <p:ph type="body" sz="quarter" idx="61" hasCustomPrompt="1"/>
          </p:nvPr>
        </p:nvSpPr>
        <p:spPr>
          <a:xfrm>
            <a:off x="5408894" y="4026590"/>
            <a:ext cx="1385479" cy="326893"/>
          </a:xfrm>
        </p:spPr>
        <p:txBody>
          <a:bodyPr>
            <a:noAutofit/>
          </a:bodyPr>
          <a:lstStyle>
            <a:lvl1pPr algn="ctr">
              <a:spcAft>
                <a:spcPts val="204"/>
              </a:spcAft>
              <a:defRPr sz="919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76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Enter 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19960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yley.Sharplin\Desktop\REBRAND POWERPOINT TEMPLATE\Proposal Template-background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" y="-1"/>
            <a:ext cx="914671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612" y="1679577"/>
            <a:ext cx="4110254" cy="2204452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408"/>
              </a:spcAft>
              <a:buNone/>
              <a:defRPr sz="476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408"/>
              </a:spcAft>
              <a:buNone/>
              <a:defRPr sz="476" b="1">
                <a:solidFill>
                  <a:schemeClr val="tx1"/>
                </a:solidFill>
              </a:defRPr>
            </a:lvl2pPr>
            <a:lvl3pPr marL="514337" indent="0" algn="ctr">
              <a:buNone/>
              <a:defRPr sz="1012"/>
            </a:lvl3pPr>
            <a:lvl4pPr marL="771507" indent="0" algn="ctr">
              <a:buNone/>
              <a:defRPr sz="900"/>
            </a:lvl4pPr>
            <a:lvl5pPr marL="1028676" indent="0" algn="ctr">
              <a:buNone/>
              <a:defRPr sz="900"/>
            </a:lvl5pPr>
            <a:lvl6pPr marL="1285844" indent="0" algn="ctr">
              <a:buNone/>
              <a:defRPr sz="900"/>
            </a:lvl6pPr>
            <a:lvl7pPr marL="1543013" indent="0" algn="ctr">
              <a:buNone/>
              <a:defRPr sz="900"/>
            </a:lvl7pPr>
            <a:lvl8pPr marL="1800183" indent="0" algn="ctr">
              <a:buNone/>
              <a:defRPr sz="900"/>
            </a:lvl8pPr>
            <a:lvl9pPr marL="2057351" indent="0" algn="ctr">
              <a:buNone/>
              <a:defRPr sz="900"/>
            </a:lvl9pPr>
          </a:lstStyle>
          <a:p>
            <a:r>
              <a:rPr lang="en-US" dirty="0"/>
              <a:t>Company name here</a:t>
            </a:r>
          </a:p>
          <a:p>
            <a:pPr lvl="1"/>
            <a:r>
              <a:rPr lang="en-US" dirty="0"/>
              <a:t>Date 2017</a:t>
            </a:r>
          </a:p>
        </p:txBody>
      </p:sp>
    </p:spTree>
    <p:extLst>
      <p:ext uri="{BB962C8B-B14F-4D97-AF65-F5344CB8AC3E}">
        <p14:creationId xmlns:p14="http://schemas.microsoft.com/office/powerpoint/2010/main" val="22955221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- pur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612" y="1679577"/>
            <a:ext cx="4110254" cy="2204452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408"/>
              </a:spcAft>
              <a:buNone/>
              <a:defRPr sz="476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408"/>
              </a:spcAft>
              <a:buNone/>
              <a:defRPr sz="476" b="1">
                <a:solidFill>
                  <a:schemeClr val="bg1"/>
                </a:solidFill>
              </a:defRPr>
            </a:lvl2pPr>
            <a:lvl3pPr marL="514337" indent="0" algn="ctr">
              <a:buNone/>
              <a:defRPr sz="1012"/>
            </a:lvl3pPr>
            <a:lvl4pPr marL="771507" indent="0" algn="ctr">
              <a:buNone/>
              <a:defRPr sz="900"/>
            </a:lvl4pPr>
            <a:lvl5pPr marL="1028676" indent="0" algn="ctr">
              <a:buNone/>
              <a:defRPr sz="900"/>
            </a:lvl5pPr>
            <a:lvl6pPr marL="1285844" indent="0" algn="ctr">
              <a:buNone/>
              <a:defRPr sz="900"/>
            </a:lvl6pPr>
            <a:lvl7pPr marL="1543013" indent="0" algn="ctr">
              <a:buNone/>
              <a:defRPr sz="900"/>
            </a:lvl7pPr>
            <a:lvl8pPr marL="1800183" indent="0" algn="ctr">
              <a:buNone/>
              <a:defRPr sz="900"/>
            </a:lvl8pPr>
            <a:lvl9pPr marL="2057351" indent="0" algn="ctr">
              <a:buNone/>
              <a:defRPr sz="900"/>
            </a:lvl9pPr>
          </a:lstStyle>
          <a:p>
            <a:r>
              <a:rPr lang="en-US" dirty="0"/>
              <a:t>Company name here</a:t>
            </a:r>
          </a:p>
          <a:p>
            <a:pPr lvl="1"/>
            <a:r>
              <a:rPr lang="en-US" dirty="0"/>
              <a:t>Date 2017</a:t>
            </a:r>
          </a:p>
        </p:txBody>
      </p:sp>
      <p:pic>
        <p:nvPicPr>
          <p:cNvPr id="2" name="תמונה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6" y="4117384"/>
            <a:ext cx="4320728" cy="9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07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4568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35345" y="495772"/>
            <a:ext cx="6927394" cy="339195"/>
          </a:xfrm>
        </p:spPr>
        <p:txBody>
          <a:bodyPr wrap="square" anchor="t" anchorCtr="0"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</p:spTree>
    <p:extLst>
      <p:ext uri="{BB962C8B-B14F-4D97-AF65-F5344CB8AC3E}">
        <p14:creationId xmlns:p14="http://schemas.microsoft.com/office/powerpoint/2010/main" val="39899148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01395" y="115709"/>
            <a:ext cx="4415526" cy="4899394"/>
          </a:xfrm>
          <a:prstGeom prst="rect">
            <a:avLst/>
          </a:prstGeom>
          <a:solidFill>
            <a:srgbClr val="5121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6921" y="115709"/>
            <a:ext cx="4417599" cy="4899394"/>
          </a:xfrm>
          <a:prstGeom prst="rect">
            <a:avLst/>
          </a:prstGeom>
          <a:solidFill>
            <a:srgbClr val="E7E0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0518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7509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0233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68313" y="1518833"/>
            <a:ext cx="3311526" cy="3176992"/>
          </a:xfrm>
          <a:prstGeom prst="rect">
            <a:avLst/>
          </a:prstGeom>
        </p:spPr>
        <p:txBody>
          <a:bodyPr tIns="919728"/>
          <a:lstStyle>
            <a:lvl1pPr marL="0" indent="0">
              <a:buNone/>
              <a:defRPr sz="1021" baseline="0">
                <a:solidFill>
                  <a:srgbClr val="00A7B5"/>
                </a:solidFill>
              </a:defRPr>
            </a:lvl1pPr>
            <a:lvl2pPr marL="397372" indent="0">
              <a:buNone/>
              <a:defRPr sz="2449"/>
            </a:lvl2pPr>
            <a:lvl3pPr marL="794745" indent="0">
              <a:buNone/>
              <a:defRPr sz="2109"/>
            </a:lvl3pPr>
            <a:lvl4pPr marL="1192117" indent="0">
              <a:buNone/>
              <a:defRPr sz="1769"/>
            </a:lvl4pPr>
            <a:lvl5pPr marL="1589489" indent="0">
              <a:buNone/>
              <a:defRPr sz="1769"/>
            </a:lvl5pPr>
            <a:lvl6pPr marL="1986861" indent="0">
              <a:buNone/>
              <a:defRPr sz="1769"/>
            </a:lvl6pPr>
            <a:lvl7pPr marL="2384233" indent="0">
              <a:buNone/>
              <a:defRPr sz="1769"/>
            </a:lvl7pPr>
            <a:lvl8pPr marL="2781605" indent="0">
              <a:buNone/>
              <a:defRPr sz="1769"/>
            </a:lvl8pPr>
            <a:lvl9pPr marL="3178977" indent="0">
              <a:buNone/>
              <a:defRPr sz="1769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36382" y="1398727"/>
            <a:ext cx="4712974" cy="3297098"/>
          </a:xfrm>
          <a:prstGeom prst="rect">
            <a:avLst/>
          </a:prstGeom>
        </p:spPr>
        <p:txBody>
          <a:bodyPr vert="horz" lIns="0"/>
          <a:lstStyle>
            <a:lvl1pPr marL="298029" indent="-298029" algn="r" rtl="1">
              <a:buClr>
                <a:srgbClr val="4F2D7F"/>
              </a:buClr>
              <a:buFont typeface="Arial"/>
              <a:buChar char="•"/>
              <a:defRPr sz="2109"/>
            </a:lvl1pPr>
            <a:lvl2pPr marL="623653" indent="-298029" algn="r" rtl="1">
              <a:buClr>
                <a:srgbClr val="4F2D7F"/>
              </a:buClr>
              <a:buFont typeface="Arial" panose="020B0604020202020204" pitchFamily="34" charset="0"/>
              <a:buChar char="–"/>
              <a:defRPr sz="1905"/>
            </a:lvl2pPr>
            <a:lvl3pPr marL="921683" indent="-298029" algn="r" rtl="1">
              <a:buClrTx/>
              <a:buFont typeface="Arial" panose="020B0604020202020204" pitchFamily="34" charset="0"/>
              <a:buChar char="–"/>
              <a:defRPr sz="1769"/>
            </a:lvl3pPr>
            <a:lvl4pPr marL="1167281" indent="-231801" algn="r" rtl="1">
              <a:buFont typeface="+mj-lt"/>
              <a:buAutoNum type="alphaLcPeriod"/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468313" y="330720"/>
            <a:ext cx="8207376" cy="384721"/>
          </a:xfrm>
          <a:prstGeom prst="rect">
            <a:avLst/>
          </a:prstGeom>
        </p:spPr>
        <p:txBody>
          <a:bodyPr vert="horz" lIns="0" rIns="0" bIns="0"/>
          <a:lstStyle>
            <a:lvl1pPr algn="r" rtl="1">
              <a:lnSpc>
                <a:spcPts val="2955"/>
              </a:lnSpc>
              <a:defRPr sz="2586" b="1"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83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4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680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6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499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2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2542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-3010" y="1203325"/>
            <a:ext cx="4643438" cy="3940175"/>
          </a:xfrm>
          <a:custGeom>
            <a:avLst/>
            <a:gdLst>
              <a:gd name="connsiteX0" fmla="*/ 0 w 5751512"/>
              <a:gd name="connsiteY0" fmla="*/ 0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0 w 5751512"/>
              <a:gd name="connsiteY4" fmla="*/ 0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185476 w 5898059"/>
              <a:gd name="connsiteY0" fmla="*/ 145143 h 3946525"/>
              <a:gd name="connsiteX1" fmla="*/ 5898059 w 5898059"/>
              <a:gd name="connsiteY1" fmla="*/ 0 h 3946525"/>
              <a:gd name="connsiteX2" fmla="*/ 5898059 w 5898059"/>
              <a:gd name="connsiteY2" fmla="*/ 3946525 h 3946525"/>
              <a:gd name="connsiteX3" fmla="*/ 146547 w 5898059"/>
              <a:gd name="connsiteY3" fmla="*/ 3946525 h 3946525"/>
              <a:gd name="connsiteX4" fmla="*/ 3185476 w 5898059"/>
              <a:gd name="connsiteY4" fmla="*/ 145143 h 3946525"/>
              <a:gd name="connsiteX0" fmla="*/ 4670912 w 5779285"/>
              <a:gd name="connsiteY0" fmla="*/ 53092 h 3946525"/>
              <a:gd name="connsiteX1" fmla="*/ 5779285 w 5779285"/>
              <a:gd name="connsiteY1" fmla="*/ 0 h 3946525"/>
              <a:gd name="connsiteX2" fmla="*/ 5779285 w 5779285"/>
              <a:gd name="connsiteY2" fmla="*/ 3946525 h 3946525"/>
              <a:gd name="connsiteX3" fmla="*/ 27773 w 5779285"/>
              <a:gd name="connsiteY3" fmla="*/ 3946525 h 3946525"/>
              <a:gd name="connsiteX4" fmla="*/ 4670912 w 5779285"/>
              <a:gd name="connsiteY4" fmla="*/ 53092 h 3946525"/>
              <a:gd name="connsiteX0" fmla="*/ 4661785 w 5770158"/>
              <a:gd name="connsiteY0" fmla="*/ 53092 h 3946525"/>
              <a:gd name="connsiteX1" fmla="*/ 5770158 w 5770158"/>
              <a:gd name="connsiteY1" fmla="*/ 0 h 3946525"/>
              <a:gd name="connsiteX2" fmla="*/ 5770158 w 5770158"/>
              <a:gd name="connsiteY2" fmla="*/ 3946525 h 3946525"/>
              <a:gd name="connsiteX3" fmla="*/ 18646 w 5770158"/>
              <a:gd name="connsiteY3" fmla="*/ 3946525 h 3946525"/>
              <a:gd name="connsiteX4" fmla="*/ 4661785 w 5770158"/>
              <a:gd name="connsiteY4" fmla="*/ 53092 h 3946525"/>
              <a:gd name="connsiteX0" fmla="*/ 4357352 w 5465725"/>
              <a:gd name="connsiteY0" fmla="*/ 53092 h 3946525"/>
              <a:gd name="connsiteX1" fmla="*/ 5465725 w 5465725"/>
              <a:gd name="connsiteY1" fmla="*/ 0 h 3946525"/>
              <a:gd name="connsiteX2" fmla="*/ 5465725 w 5465725"/>
              <a:gd name="connsiteY2" fmla="*/ 3946525 h 3946525"/>
              <a:gd name="connsiteX3" fmla="*/ 21686 w 5465725"/>
              <a:gd name="connsiteY3" fmla="*/ 3936297 h 3946525"/>
              <a:gd name="connsiteX4" fmla="*/ 4357352 w 5465725"/>
              <a:gd name="connsiteY4" fmla="*/ 53092 h 3946525"/>
              <a:gd name="connsiteX0" fmla="*/ 4337247 w 5445620"/>
              <a:gd name="connsiteY0" fmla="*/ 53092 h 3946525"/>
              <a:gd name="connsiteX1" fmla="*/ 5445620 w 5445620"/>
              <a:gd name="connsiteY1" fmla="*/ 0 h 3946525"/>
              <a:gd name="connsiteX2" fmla="*/ 5445620 w 5445620"/>
              <a:gd name="connsiteY2" fmla="*/ 3946525 h 3946525"/>
              <a:gd name="connsiteX3" fmla="*/ 1581 w 5445620"/>
              <a:gd name="connsiteY3" fmla="*/ 3936297 h 3946525"/>
              <a:gd name="connsiteX4" fmla="*/ 4337247 w 5445620"/>
              <a:gd name="connsiteY4" fmla="*/ 53092 h 3946525"/>
              <a:gd name="connsiteX0" fmla="*/ 5432791 w 5444953"/>
              <a:gd name="connsiteY0" fmla="*/ 12179 h 3946525"/>
              <a:gd name="connsiteX1" fmla="*/ 5444953 w 5444953"/>
              <a:gd name="connsiteY1" fmla="*/ 0 h 3946525"/>
              <a:gd name="connsiteX2" fmla="*/ 5444953 w 5444953"/>
              <a:gd name="connsiteY2" fmla="*/ 3946525 h 3946525"/>
              <a:gd name="connsiteX3" fmla="*/ 914 w 5444953"/>
              <a:gd name="connsiteY3" fmla="*/ 3936297 h 3946525"/>
              <a:gd name="connsiteX4" fmla="*/ 5432791 w 5444953"/>
              <a:gd name="connsiteY4" fmla="*/ 12179 h 3946525"/>
              <a:gd name="connsiteX0" fmla="*/ 5433450 w 5445612"/>
              <a:gd name="connsiteY0" fmla="*/ 12179 h 3946525"/>
              <a:gd name="connsiteX1" fmla="*/ 5445612 w 5445612"/>
              <a:gd name="connsiteY1" fmla="*/ 0 h 3946525"/>
              <a:gd name="connsiteX2" fmla="*/ 5445612 w 5445612"/>
              <a:gd name="connsiteY2" fmla="*/ 3946525 h 3946525"/>
              <a:gd name="connsiteX3" fmla="*/ 1573 w 5445612"/>
              <a:gd name="connsiteY3" fmla="*/ 3936297 h 3946525"/>
              <a:gd name="connsiteX4" fmla="*/ 5433450 w 5445612"/>
              <a:gd name="connsiteY4" fmla="*/ 12179 h 3946525"/>
              <a:gd name="connsiteX0" fmla="*/ 5380034 w 5392196"/>
              <a:gd name="connsiteY0" fmla="*/ 12179 h 3946525"/>
              <a:gd name="connsiteX1" fmla="*/ 5392196 w 5392196"/>
              <a:gd name="connsiteY1" fmla="*/ 0 h 3946525"/>
              <a:gd name="connsiteX2" fmla="*/ 5392196 w 5392196"/>
              <a:gd name="connsiteY2" fmla="*/ 3946525 h 3946525"/>
              <a:gd name="connsiteX3" fmla="*/ 1631 w 5392196"/>
              <a:gd name="connsiteY3" fmla="*/ 3721509 h 3946525"/>
              <a:gd name="connsiteX4" fmla="*/ 5380034 w 5392196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2257" h="3946525">
                <a:moveTo>
                  <a:pt x="5420095" y="12179"/>
                </a:moveTo>
                <a:lnTo>
                  <a:pt x="5432257" y="0"/>
                </a:lnTo>
                <a:lnTo>
                  <a:pt x="5432257" y="3946525"/>
                </a:lnTo>
                <a:lnTo>
                  <a:pt x="1587" y="3946525"/>
                </a:lnTo>
                <a:cubicBezTo>
                  <a:pt x="-54433" y="2778027"/>
                  <a:pt x="1365326" y="84261"/>
                  <a:pt x="5420095" y="12179"/>
                </a:cubicBezTo>
                <a:close/>
              </a:path>
            </a:pathLst>
          </a:custGeom>
        </p:spPr>
        <p:txBody>
          <a:bodyPr vert="horz" lIns="0" tIns="0" rIns="0" bIns="0" anchor="ctr" anchorCtr="1"/>
          <a:lstStyle>
            <a:lvl1pPr marL="0" indent="0" algn="r">
              <a:buNone/>
              <a:defRPr sz="1300">
                <a:solidFill>
                  <a:srgbClr val="00A7B5"/>
                </a:solidFill>
              </a:defRPr>
            </a:lvl1pPr>
          </a:lstStyle>
          <a:p>
            <a:r>
              <a:rPr lang="en-US" dirty="0"/>
              <a:t>Click icon to insert illustration</a:t>
            </a:r>
          </a:p>
        </p:txBody>
      </p:sp>
      <p:pic>
        <p:nvPicPr>
          <p:cNvPr id="4" name="GTLogoNoTa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0" y="421400"/>
            <a:ext cx="2066548" cy="472441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092451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 algn="r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090065" y="371856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 algn="r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96371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4000"/>
              </a:lnSpc>
              <a:spcBef>
                <a:spcPts val="0"/>
              </a:spcBef>
              <a:buNone/>
              <a:defRPr sz="3000" b="1">
                <a:solidFill>
                  <a:srgbClr val="4F2D7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sp>
        <p:nvSpPr>
          <p:cNvPr id="13" name="Copyright"/>
          <p:cNvSpPr txBox="1"/>
          <p:nvPr userDrawn="1"/>
        </p:nvSpPr>
        <p:spPr>
          <a:xfrm>
            <a:off x="641895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en-US" sz="600" smtClean="0">
                <a:solidFill>
                  <a:schemeClr val="tx1"/>
                </a:solidFill>
              </a:rPr>
              <a:t>©2018 Fahn Kanne &amp; Co. Grant Thornton Israel. All rights reserved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8"/>
          <p:cNvCxnSpPr/>
          <p:nvPr userDrawn="1"/>
        </p:nvCxnSpPr>
        <p:spPr>
          <a:xfrm>
            <a:off x="6204576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" y="207264"/>
            <a:ext cx="2273808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2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9370" y="1466849"/>
            <a:ext cx="8206318" cy="3228976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367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8"/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3999" cy="5143500"/>
          </a:xfrm>
          <a:prstGeom prst="rect">
            <a:avLst/>
          </a:prstGeom>
          <a:noFill/>
        </p:spPr>
        <p:txBody>
          <a:bodyPr vert="horz" lIns="0" tIns="0" rIns="0" bIns="0" anchor="ctr" anchorCtr="1"/>
          <a:lstStyle>
            <a:lvl1pPr marL="0" indent="0">
              <a:buNone/>
              <a:defRPr sz="13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insert footage</a:t>
            </a:r>
          </a:p>
        </p:txBody>
      </p:sp>
    </p:spTree>
    <p:extLst>
      <p:ext uri="{BB962C8B-B14F-4D97-AF65-F5344CB8AC3E}">
        <p14:creationId xmlns:p14="http://schemas.microsoft.com/office/powerpoint/2010/main" val="1326082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0288" y="2357386"/>
            <a:ext cx="4020100" cy="678479"/>
          </a:xfrm>
        </p:spPr>
        <p:txBody>
          <a:bodyPr anchor="b" anchorCtr="0"/>
          <a:lstStyle>
            <a:lvl1pPr algn="l">
              <a:defRPr sz="2449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6" y="248426"/>
            <a:ext cx="1914334" cy="464086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0288" y="3208151"/>
            <a:ext cx="4018744" cy="33505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408"/>
              </a:spcAft>
              <a:buNone/>
              <a:defRPr sz="1225" b="1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408"/>
              </a:spcAft>
              <a:buNone/>
              <a:defRPr sz="612" b="1">
                <a:solidFill>
                  <a:srgbClr val="00ADC6"/>
                </a:solidFill>
              </a:defRPr>
            </a:lvl2pPr>
            <a:lvl3pPr marL="514337" indent="0" algn="ctr">
              <a:buNone/>
              <a:defRPr sz="1012"/>
            </a:lvl3pPr>
            <a:lvl4pPr marL="771507" indent="0" algn="ctr">
              <a:buNone/>
              <a:defRPr sz="900"/>
            </a:lvl4pPr>
            <a:lvl5pPr marL="1028676" indent="0" algn="ctr">
              <a:buNone/>
              <a:defRPr sz="900"/>
            </a:lvl5pPr>
            <a:lvl6pPr marL="1285844" indent="0" algn="ctr">
              <a:buNone/>
              <a:defRPr sz="900"/>
            </a:lvl6pPr>
            <a:lvl7pPr marL="1543013" indent="0" algn="ctr">
              <a:buNone/>
              <a:defRPr sz="900"/>
            </a:lvl7pPr>
            <a:lvl8pPr marL="1800183" indent="0" algn="ctr">
              <a:buNone/>
              <a:defRPr sz="900"/>
            </a:lvl8pPr>
            <a:lvl9pPr marL="2057351" indent="0" algn="ctr">
              <a:buNone/>
              <a:defRPr sz="900"/>
            </a:lvl9pPr>
          </a:lstStyle>
          <a:p>
            <a:r>
              <a:rPr lang="en-US" dirty="0"/>
              <a:t>Company name here</a:t>
            </a:r>
          </a:p>
          <a:p>
            <a:pPr lvl="1"/>
            <a:r>
              <a:rPr lang="en-US" dirty="0"/>
              <a:t>Date 2017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1076" y="4173343"/>
            <a:ext cx="549845" cy="143541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76"/>
            </a:lvl1pPr>
          </a:lstStyle>
          <a:p>
            <a:pPr lvl="0"/>
            <a:r>
              <a:rPr lang="en-AU" dirty="0"/>
              <a:t>Icon name here</a:t>
            </a:r>
          </a:p>
        </p:txBody>
      </p:sp>
      <p:sp>
        <p:nvSpPr>
          <p:cNvPr id="18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7206465" y="3764536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788416" y="4173343"/>
            <a:ext cx="549845" cy="143541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76"/>
            </a:lvl1pPr>
          </a:lstStyle>
          <a:p>
            <a:pPr lvl="0"/>
            <a:r>
              <a:rPr lang="en-AU" dirty="0"/>
              <a:t>Icon name here</a:t>
            </a:r>
          </a:p>
        </p:txBody>
      </p:sp>
      <p:sp>
        <p:nvSpPr>
          <p:cNvPr id="20" name="Picture Placeholder 34"/>
          <p:cNvSpPr>
            <a:spLocks noGrp="1"/>
          </p:cNvSpPr>
          <p:nvPr>
            <p:ph type="pic" sz="quarter" idx="15" hasCustomPrompt="1"/>
          </p:nvPr>
        </p:nvSpPr>
        <p:spPr>
          <a:xfrm>
            <a:off x="7833805" y="3764536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411458" y="4173343"/>
            <a:ext cx="549845" cy="143541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76" baseline="0"/>
            </a:lvl1pPr>
          </a:lstStyle>
          <a:p>
            <a:pPr lvl="0"/>
            <a:r>
              <a:rPr lang="en-AU" dirty="0"/>
              <a:t>Icon name here</a:t>
            </a:r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8456847" y="3764536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6275885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en-US" sz="600" smtClean="0">
                <a:solidFill>
                  <a:schemeClr val="tx1"/>
                </a:solidFill>
              </a:rPr>
              <a:t>©2018 Fahn Kanne &amp; Co. Grant Thornton Israel. All rights reserved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8"/>
          <p:cNvCxnSpPr/>
          <p:nvPr userDrawn="1"/>
        </p:nvCxnSpPr>
        <p:spPr>
          <a:xfrm>
            <a:off x="6061505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90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2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0" y="966449"/>
            <a:ext cx="5381253" cy="4138995"/>
          </a:xfrm>
          <a:custGeom>
            <a:avLst/>
            <a:gdLst>
              <a:gd name="connsiteX0" fmla="*/ 6696000 w 6696000"/>
              <a:gd name="connsiteY0" fmla="*/ 0 h 6696000"/>
              <a:gd name="connsiteX1" fmla="*/ 6696000 w 6696000"/>
              <a:gd name="connsiteY1" fmla="*/ 6696000 h 6696000"/>
              <a:gd name="connsiteX2" fmla="*/ 0 w 6696000"/>
              <a:gd name="connsiteY2" fmla="*/ 6696000 h 6696000"/>
              <a:gd name="connsiteX3" fmla="*/ 6696000 w 6696000"/>
              <a:gd name="connsiteY3" fmla="*/ 0 h 66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000" h="6696000">
                <a:moveTo>
                  <a:pt x="6696000" y="0"/>
                </a:moveTo>
                <a:lnTo>
                  <a:pt x="6696000" y="6696000"/>
                </a:lnTo>
                <a:lnTo>
                  <a:pt x="0" y="6696000"/>
                </a:lnTo>
                <a:cubicBezTo>
                  <a:pt x="0" y="2997901"/>
                  <a:pt x="2997901" y="0"/>
                  <a:pt x="6696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6" y="248426"/>
            <a:ext cx="1914334" cy="464086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248250" y="4237951"/>
            <a:ext cx="549845" cy="143541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76"/>
            </a:lvl1pPr>
          </a:lstStyle>
          <a:p>
            <a:pPr lvl="0"/>
            <a:r>
              <a:rPr lang="en-AU" dirty="0"/>
              <a:t>Icon name here</a:t>
            </a:r>
          </a:p>
        </p:txBody>
      </p:sp>
      <p:sp>
        <p:nvSpPr>
          <p:cNvPr id="14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7293639" y="3829144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75590" y="4237951"/>
            <a:ext cx="549845" cy="143541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76"/>
            </a:lvl1pPr>
          </a:lstStyle>
          <a:p>
            <a:pPr lvl="0"/>
            <a:r>
              <a:rPr lang="en-AU" dirty="0"/>
              <a:t>Icon name here</a:t>
            </a:r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15" hasCustomPrompt="1"/>
          </p:nvPr>
        </p:nvSpPr>
        <p:spPr>
          <a:xfrm>
            <a:off x="7920979" y="3829144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498632" y="4237951"/>
            <a:ext cx="549845" cy="143541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76"/>
            </a:lvl1pPr>
          </a:lstStyle>
          <a:p>
            <a:pPr lvl="0"/>
            <a:r>
              <a:rPr lang="en-AU" dirty="0"/>
              <a:t>Icon name here</a:t>
            </a:r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8544021" y="3829144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976266" y="2425810"/>
            <a:ext cx="4020100" cy="678479"/>
          </a:xfrm>
        </p:spPr>
        <p:txBody>
          <a:bodyPr anchor="b" anchorCtr="0"/>
          <a:lstStyle>
            <a:lvl1pPr algn="l">
              <a:defRPr sz="244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7622" y="3251694"/>
            <a:ext cx="4018744" cy="33505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408"/>
              </a:spcAft>
              <a:buNone/>
              <a:defRPr sz="1225" b="1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408"/>
              </a:spcAft>
              <a:buNone/>
              <a:defRPr sz="612" b="1">
                <a:solidFill>
                  <a:srgbClr val="00ADC6"/>
                </a:solidFill>
              </a:defRPr>
            </a:lvl2pPr>
            <a:lvl3pPr marL="514337" indent="0" algn="ctr">
              <a:buNone/>
              <a:defRPr sz="1012"/>
            </a:lvl3pPr>
            <a:lvl4pPr marL="771507" indent="0" algn="ctr">
              <a:buNone/>
              <a:defRPr sz="900"/>
            </a:lvl4pPr>
            <a:lvl5pPr marL="1028676" indent="0" algn="ctr">
              <a:buNone/>
              <a:defRPr sz="900"/>
            </a:lvl5pPr>
            <a:lvl6pPr marL="1285844" indent="0" algn="ctr">
              <a:buNone/>
              <a:defRPr sz="900"/>
            </a:lvl6pPr>
            <a:lvl7pPr marL="1543013" indent="0" algn="ctr">
              <a:buNone/>
              <a:defRPr sz="900"/>
            </a:lvl7pPr>
            <a:lvl8pPr marL="1800183" indent="0" algn="ctr">
              <a:buNone/>
              <a:defRPr sz="900"/>
            </a:lvl8pPr>
            <a:lvl9pPr marL="2057351" indent="0" algn="ctr">
              <a:buNone/>
              <a:defRPr sz="900"/>
            </a:lvl9pPr>
          </a:lstStyle>
          <a:p>
            <a:r>
              <a:rPr lang="en-US" dirty="0"/>
              <a:t>Company name here</a:t>
            </a:r>
          </a:p>
          <a:p>
            <a:pPr lvl="1"/>
            <a:r>
              <a:rPr lang="en-US" dirty="0"/>
              <a:t>Date 2017</a:t>
            </a:r>
          </a:p>
        </p:txBody>
      </p:sp>
    </p:spTree>
    <p:extLst>
      <p:ext uri="{BB962C8B-B14F-4D97-AF65-F5344CB8AC3E}">
        <p14:creationId xmlns:p14="http://schemas.microsoft.com/office/powerpoint/2010/main" val="1452728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picture +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170317" y="122053"/>
            <a:ext cx="5918143" cy="489939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35139" y="122053"/>
            <a:ext cx="2923760" cy="4899394"/>
          </a:xfrm>
          <a:prstGeom prst="rect">
            <a:avLst/>
          </a:prstGeom>
          <a:solidFill>
            <a:srgbClr val="4F2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74" hasCustomPrompt="1"/>
          </p:nvPr>
        </p:nvSpPr>
        <p:spPr>
          <a:xfrm>
            <a:off x="642946" y="1821026"/>
            <a:ext cx="2212846" cy="286996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bg1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0309" y="1679577"/>
            <a:ext cx="39100" cy="141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75" hasCustomPrompt="1"/>
          </p:nvPr>
        </p:nvSpPr>
        <p:spPr>
          <a:xfrm>
            <a:off x="1994432" y="470742"/>
            <a:ext cx="769710" cy="612348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228697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picture + 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75167" y="128273"/>
            <a:ext cx="5918143" cy="489939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74" hasCustomPrompt="1"/>
          </p:nvPr>
        </p:nvSpPr>
        <p:spPr>
          <a:xfrm>
            <a:off x="513974" y="1909799"/>
            <a:ext cx="2212846" cy="286996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tx2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0309" y="1679577"/>
            <a:ext cx="39100" cy="141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75" hasCustomPrompt="1"/>
          </p:nvPr>
        </p:nvSpPr>
        <p:spPr>
          <a:xfrm>
            <a:off x="1957110" y="582710"/>
            <a:ext cx="769710" cy="612348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52615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4277" y="1332321"/>
            <a:ext cx="2620329" cy="94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12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www.grantthornton.com.au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6248" y="815578"/>
            <a:ext cx="261701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77591" y="1647277"/>
            <a:ext cx="2617015" cy="122470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Dear Name,</a:t>
            </a:r>
          </a:p>
        </p:txBody>
      </p:sp>
      <p:sp>
        <p:nvSpPr>
          <p:cNvPr id="10" name="Text Placeholder 4"/>
          <p:cNvSpPr>
            <a:spLocks noGrp="1"/>
          </p:cNvSpPr>
          <p:nvPr userDrawn="1">
            <p:ph type="body" sz="quarter" idx="21"/>
          </p:nvPr>
        </p:nvSpPr>
        <p:spPr>
          <a:xfrm>
            <a:off x="460256" y="1909242"/>
            <a:ext cx="2617016" cy="221106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2" y="254907"/>
            <a:ext cx="1262628" cy="306095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 userDrawn="1">
            <p:ph type="body" sz="quarter" idx="45"/>
          </p:nvPr>
        </p:nvSpPr>
        <p:spPr>
          <a:xfrm>
            <a:off x="3266886" y="1909242"/>
            <a:ext cx="2617016" cy="221106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 userDrawn="1">
            <p:ph type="body" sz="quarter" idx="46"/>
          </p:nvPr>
        </p:nvSpPr>
        <p:spPr>
          <a:xfrm>
            <a:off x="6065608" y="1909242"/>
            <a:ext cx="2617016" cy="221106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>
              <a:defRPr sz="612">
                <a:solidFill>
                  <a:schemeClr val="tx1"/>
                </a:solidFill>
              </a:defRPr>
            </a:lvl1pPr>
            <a:lvl2pPr>
              <a:defRPr sz="612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6078947" y="1059446"/>
            <a:ext cx="2615659" cy="416047"/>
          </a:xfrm>
        </p:spPr>
        <p:txBody>
          <a:bodyPr anchor="b"/>
          <a:lstStyle>
            <a:lvl1pPr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48" hasCustomPrompt="1"/>
          </p:nvPr>
        </p:nvSpPr>
        <p:spPr>
          <a:xfrm>
            <a:off x="454264" y="815578"/>
            <a:ext cx="2628999" cy="52492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136"/>
              </a:spcAft>
              <a:defRPr sz="612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paste GT address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3403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53418" y="122053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716" y="1783184"/>
            <a:ext cx="4022817" cy="33923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79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3418" y="0"/>
            <a:ext cx="8837163" cy="4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716" y="1789222"/>
            <a:ext cx="4022817" cy="33923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625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+ imag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3417" y="122053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153418" y="618936"/>
            <a:ext cx="5726709" cy="4404702"/>
          </a:xfrm>
          <a:custGeom>
            <a:avLst/>
            <a:gdLst>
              <a:gd name="connsiteX0" fmla="*/ 6696000 w 6696000"/>
              <a:gd name="connsiteY0" fmla="*/ 0 h 6696000"/>
              <a:gd name="connsiteX1" fmla="*/ 6696000 w 6696000"/>
              <a:gd name="connsiteY1" fmla="*/ 6696000 h 6696000"/>
              <a:gd name="connsiteX2" fmla="*/ 0 w 6696000"/>
              <a:gd name="connsiteY2" fmla="*/ 6696000 h 6696000"/>
              <a:gd name="connsiteX3" fmla="*/ 6696000 w 6696000"/>
              <a:gd name="connsiteY3" fmla="*/ 0 h 66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000" h="6696000">
                <a:moveTo>
                  <a:pt x="6696000" y="0"/>
                </a:moveTo>
                <a:lnTo>
                  <a:pt x="6696000" y="6696000"/>
                </a:lnTo>
                <a:lnTo>
                  <a:pt x="0" y="6696000"/>
                </a:lnTo>
                <a:cubicBezTo>
                  <a:pt x="0" y="2997901"/>
                  <a:pt x="2997901" y="0"/>
                  <a:pt x="6696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baseline="0"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5899" y="421127"/>
            <a:ext cx="4017386" cy="208569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49" b="1">
                <a:solidFill>
                  <a:schemeClr val="tx2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816"/>
              </a:spcBef>
              <a:spcAft>
                <a:spcPts val="0"/>
              </a:spcAft>
              <a:buNone/>
              <a:defRPr sz="1225" b="0">
                <a:solidFill>
                  <a:schemeClr val="accent1"/>
                </a:solidFill>
              </a:defRPr>
            </a:lvl2pPr>
            <a:lvl3pPr marL="514337" indent="0" algn="ctr">
              <a:buNone/>
              <a:defRPr sz="1012"/>
            </a:lvl3pPr>
            <a:lvl4pPr marL="771507" indent="0" algn="ctr">
              <a:buNone/>
              <a:defRPr sz="900"/>
            </a:lvl4pPr>
            <a:lvl5pPr marL="1028676" indent="0" algn="ctr">
              <a:buNone/>
              <a:defRPr sz="900"/>
            </a:lvl5pPr>
            <a:lvl6pPr marL="1285844" indent="0" algn="ctr">
              <a:buNone/>
              <a:defRPr sz="900"/>
            </a:lvl6pPr>
            <a:lvl7pPr marL="1543013" indent="0" algn="ctr">
              <a:buNone/>
              <a:defRPr sz="900"/>
            </a:lvl7pPr>
            <a:lvl8pPr marL="1800183" indent="0" algn="ctr">
              <a:buNone/>
              <a:defRPr sz="900"/>
            </a:lvl8pPr>
            <a:lvl9pPr marL="2057351" indent="0" algn="ctr">
              <a:buNone/>
              <a:defRPr sz="900"/>
            </a:lvl9pPr>
          </a:lstStyle>
          <a:p>
            <a:r>
              <a:rPr lang="en-US" dirty="0"/>
              <a:t>Divider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6275885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he-IL" sz="600" smtClean="0">
                <a:solidFill>
                  <a:schemeClr val="tx1"/>
                </a:solidFill>
              </a:rPr>
              <a:t>©2017 פאהן קנה ושות'. כל הזכויות שמורות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8"/>
          <p:cNvCxnSpPr/>
          <p:nvPr userDrawn="1"/>
        </p:nvCxnSpPr>
        <p:spPr>
          <a:xfrm>
            <a:off x="6061505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lour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flipH="1">
            <a:off x="3897" y="1181164"/>
            <a:ext cx="4686300" cy="3962400"/>
          </a:xfrm>
          <a:custGeom>
            <a:avLst/>
            <a:gdLst>
              <a:gd name="connsiteX0" fmla="*/ 0 w 5143500"/>
              <a:gd name="connsiteY0" fmla="*/ 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0 w 5143500"/>
              <a:gd name="connsiteY4" fmla="*/ 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8254 w 5144754"/>
              <a:gd name="connsiteY0" fmla="*/ 2006600 h 5143500"/>
              <a:gd name="connsiteX1" fmla="*/ 5144754 w 5144754"/>
              <a:gd name="connsiteY1" fmla="*/ 0 h 5143500"/>
              <a:gd name="connsiteX2" fmla="*/ 5144754 w 5144754"/>
              <a:gd name="connsiteY2" fmla="*/ 5143500 h 5143500"/>
              <a:gd name="connsiteX3" fmla="*/ 1254 w 5144754"/>
              <a:gd name="connsiteY3" fmla="*/ 5143500 h 5143500"/>
              <a:gd name="connsiteX4" fmla="*/ 1398254 w 5144754"/>
              <a:gd name="connsiteY4" fmla="*/ 2006600 h 5143500"/>
              <a:gd name="connsiteX0" fmla="*/ 1419236 w 5165736"/>
              <a:gd name="connsiteY0" fmla="*/ 2006600 h 5143500"/>
              <a:gd name="connsiteX1" fmla="*/ 5165736 w 5165736"/>
              <a:gd name="connsiteY1" fmla="*/ 0 h 5143500"/>
              <a:gd name="connsiteX2" fmla="*/ 5165736 w 5165736"/>
              <a:gd name="connsiteY2" fmla="*/ 5143500 h 5143500"/>
              <a:gd name="connsiteX3" fmla="*/ 22236 w 5165736"/>
              <a:gd name="connsiteY3" fmla="*/ 5143500 h 5143500"/>
              <a:gd name="connsiteX4" fmla="*/ 1419236 w 5165736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600466 w 5143766"/>
              <a:gd name="connsiteY0" fmla="*/ 2120900 h 5143500"/>
              <a:gd name="connsiteX1" fmla="*/ 5143766 w 5143766"/>
              <a:gd name="connsiteY1" fmla="*/ 0 h 5143500"/>
              <a:gd name="connsiteX2" fmla="*/ 5143766 w 5143766"/>
              <a:gd name="connsiteY2" fmla="*/ 5143500 h 5143500"/>
              <a:gd name="connsiteX3" fmla="*/ 266 w 5143766"/>
              <a:gd name="connsiteY3" fmla="*/ 5143500 h 5143500"/>
              <a:gd name="connsiteX4" fmla="*/ 1600466 w 5143766"/>
              <a:gd name="connsiteY4" fmla="*/ 21209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1105234 w 5143833"/>
              <a:gd name="connsiteY3" fmla="*/ 5143500 h 5143500"/>
              <a:gd name="connsiteX4" fmla="*/ 333 w 5143833"/>
              <a:gd name="connsiteY4" fmla="*/ 5143500 h 5143500"/>
              <a:gd name="connsiteX5" fmla="*/ 1435433 w 5143833"/>
              <a:gd name="connsiteY5" fmla="*/ 2159000 h 5143500"/>
              <a:gd name="connsiteX0" fmla="*/ 487278 w 4195678"/>
              <a:gd name="connsiteY0" fmla="*/ 2159000 h 5168900"/>
              <a:gd name="connsiteX1" fmla="*/ 4195678 w 4195678"/>
              <a:gd name="connsiteY1" fmla="*/ 0 h 5168900"/>
              <a:gd name="connsiteX2" fmla="*/ 4195678 w 4195678"/>
              <a:gd name="connsiteY2" fmla="*/ 5143500 h 5168900"/>
              <a:gd name="connsiteX3" fmla="*/ 157079 w 4195678"/>
              <a:gd name="connsiteY3" fmla="*/ 5143500 h 5168900"/>
              <a:gd name="connsiteX4" fmla="*/ 144378 w 4195678"/>
              <a:gd name="connsiteY4" fmla="*/ 5168900 h 5168900"/>
              <a:gd name="connsiteX5" fmla="*/ 487278 w 4195678"/>
              <a:gd name="connsiteY5" fmla="*/ 2159000 h 5168900"/>
              <a:gd name="connsiteX0" fmla="*/ 928533 w 4636933"/>
              <a:gd name="connsiteY0" fmla="*/ 2159000 h 5181600"/>
              <a:gd name="connsiteX1" fmla="*/ 4636933 w 4636933"/>
              <a:gd name="connsiteY1" fmla="*/ 0 h 5181600"/>
              <a:gd name="connsiteX2" fmla="*/ 4636933 w 4636933"/>
              <a:gd name="connsiteY2" fmla="*/ 5143500 h 5181600"/>
              <a:gd name="connsiteX3" fmla="*/ 598334 w 4636933"/>
              <a:gd name="connsiteY3" fmla="*/ 5143500 h 5181600"/>
              <a:gd name="connsiteX4" fmla="*/ 1433 w 4636933"/>
              <a:gd name="connsiteY4" fmla="*/ 5181600 h 5181600"/>
              <a:gd name="connsiteX5" fmla="*/ 928533 w 4636933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5" fmla="*/ 927100 w 4635500"/>
              <a:gd name="connsiteY5" fmla="*/ 21590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5147 h 5145147"/>
              <a:gd name="connsiteX1" fmla="*/ 4635500 w 4635500"/>
              <a:gd name="connsiteY1" fmla="*/ 1647 h 5145147"/>
              <a:gd name="connsiteX2" fmla="*/ 4635500 w 4635500"/>
              <a:gd name="connsiteY2" fmla="*/ 5145147 h 5145147"/>
              <a:gd name="connsiteX3" fmla="*/ 596901 w 4635500"/>
              <a:gd name="connsiteY3" fmla="*/ 5145147 h 5145147"/>
              <a:gd name="connsiteX4" fmla="*/ 0 w 4635500"/>
              <a:gd name="connsiteY4" fmla="*/ 5145147 h 5145147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457700"/>
              <a:gd name="connsiteY0" fmla="*/ 5143500 h 5143500"/>
              <a:gd name="connsiteX1" fmla="*/ 4457700 w 4457700"/>
              <a:gd name="connsiteY1" fmla="*/ 0 h 5143500"/>
              <a:gd name="connsiteX2" fmla="*/ 4457700 w 4457700"/>
              <a:gd name="connsiteY2" fmla="*/ 5143500 h 5143500"/>
              <a:gd name="connsiteX3" fmla="*/ 419101 w 4457700"/>
              <a:gd name="connsiteY3" fmla="*/ 5143500 h 5143500"/>
              <a:gd name="connsiteX4" fmla="*/ 0 w 4457700"/>
              <a:gd name="connsiteY4" fmla="*/ 5143500 h 51435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5143500">
                <a:moveTo>
                  <a:pt x="0" y="5130800"/>
                </a:moveTo>
                <a:cubicBezTo>
                  <a:pt x="215900" y="1136650"/>
                  <a:pt x="3012017" y="38100"/>
                  <a:pt x="4610100" y="0"/>
                </a:cubicBezTo>
                <a:lnTo>
                  <a:pt x="4610100" y="5143500"/>
                </a:lnTo>
                <a:lnTo>
                  <a:pt x="571501" y="5143500"/>
                </a:lnTo>
                <a:lnTo>
                  <a:pt x="0" y="5130800"/>
                </a:lnTo>
                <a:close/>
              </a:path>
            </a:pathLst>
          </a:custGeom>
          <a:solidFill>
            <a:srgbClr val="4F2D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TLogoNoTa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" y="421400"/>
            <a:ext cx="2066548" cy="472441"/>
          </a:xfrm>
          <a:prstGeom prst="rect">
            <a:avLst/>
          </a:prstGeom>
        </p:spPr>
      </p:pic>
      <p:sp>
        <p:nvSpPr>
          <p:cNvPr id="1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086233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083847" y="371856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90153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000" b="1">
                <a:solidFill>
                  <a:srgbClr val="4F2D7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" y="207264"/>
            <a:ext cx="2273808" cy="1033272"/>
          </a:xfrm>
          <a:prstGeom prst="rect">
            <a:avLst/>
          </a:prstGeom>
        </p:spPr>
      </p:pic>
      <p:sp>
        <p:nvSpPr>
          <p:cNvPr id="12" name="Copyright"/>
          <p:cNvSpPr txBox="1"/>
          <p:nvPr userDrawn="1"/>
        </p:nvSpPr>
        <p:spPr>
          <a:xfrm>
            <a:off x="641895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he-IL" sz="600" smtClean="0">
                <a:solidFill>
                  <a:schemeClr val="tx1"/>
                </a:solidFill>
              </a:rPr>
              <a:t>©2017 פאהן קנה ושות'. כל הזכויות שמורות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8"/>
          <p:cNvCxnSpPr/>
          <p:nvPr userDrawn="1"/>
        </p:nvCxnSpPr>
        <p:spPr>
          <a:xfrm>
            <a:off x="6204576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195" y="377584"/>
            <a:ext cx="4017386" cy="208569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49" b="1">
                <a:solidFill>
                  <a:schemeClr val="tx2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816"/>
              </a:spcBef>
              <a:spcAft>
                <a:spcPts val="0"/>
              </a:spcAft>
              <a:buNone/>
              <a:defRPr sz="1225" b="0">
                <a:solidFill>
                  <a:schemeClr val="accent1"/>
                </a:solidFill>
              </a:defRPr>
            </a:lvl2pPr>
            <a:lvl3pPr marL="514337" indent="0" algn="ctr">
              <a:buNone/>
              <a:defRPr sz="1012"/>
            </a:lvl3pPr>
            <a:lvl4pPr marL="771507" indent="0" algn="ctr">
              <a:buNone/>
              <a:defRPr sz="900"/>
            </a:lvl4pPr>
            <a:lvl5pPr marL="1028676" indent="0" algn="ctr">
              <a:buNone/>
              <a:defRPr sz="900"/>
            </a:lvl5pPr>
            <a:lvl6pPr marL="1285844" indent="0" algn="ctr">
              <a:buNone/>
              <a:defRPr sz="900"/>
            </a:lvl6pPr>
            <a:lvl7pPr marL="1543013" indent="0" algn="ctr">
              <a:buNone/>
              <a:defRPr sz="900"/>
            </a:lvl7pPr>
            <a:lvl8pPr marL="1800183" indent="0" algn="ctr">
              <a:buNone/>
              <a:defRPr sz="900"/>
            </a:lvl8pPr>
            <a:lvl9pPr marL="2057351" indent="0" algn="ctr">
              <a:buNone/>
              <a:defRPr sz="900"/>
            </a:lvl9pPr>
          </a:lstStyle>
          <a:p>
            <a:r>
              <a:rPr lang="en-US" dirty="0"/>
              <a:t>Divider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6" name="Freeform: Shape 22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0" y="738798"/>
            <a:ext cx="5726709" cy="4404702"/>
          </a:xfrm>
          <a:custGeom>
            <a:avLst/>
            <a:gdLst>
              <a:gd name="connsiteX0" fmla="*/ 6696000 w 6696000"/>
              <a:gd name="connsiteY0" fmla="*/ 0 h 6696000"/>
              <a:gd name="connsiteX1" fmla="*/ 6696000 w 6696000"/>
              <a:gd name="connsiteY1" fmla="*/ 6696000 h 6696000"/>
              <a:gd name="connsiteX2" fmla="*/ 0 w 6696000"/>
              <a:gd name="connsiteY2" fmla="*/ 6696000 h 6696000"/>
              <a:gd name="connsiteX3" fmla="*/ 6696000 w 6696000"/>
              <a:gd name="connsiteY3" fmla="*/ 0 h 66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000" h="6696000">
                <a:moveTo>
                  <a:pt x="6696000" y="0"/>
                </a:moveTo>
                <a:lnTo>
                  <a:pt x="6696000" y="6696000"/>
                </a:lnTo>
                <a:lnTo>
                  <a:pt x="0" y="6696000"/>
                </a:lnTo>
                <a:cubicBezTo>
                  <a:pt x="0" y="2997901"/>
                  <a:pt x="2997901" y="0"/>
                  <a:pt x="6696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7" name="Copyright"/>
          <p:cNvSpPr txBox="1"/>
          <p:nvPr userDrawn="1"/>
        </p:nvSpPr>
        <p:spPr>
          <a:xfrm>
            <a:off x="6275885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he-IL" sz="600" smtClean="0">
                <a:solidFill>
                  <a:schemeClr val="tx1"/>
                </a:solidFill>
              </a:rPr>
              <a:t>©2017 פאהן קנה ושות'. כל הזכויות שמורות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18"/>
          <p:cNvCxnSpPr/>
          <p:nvPr userDrawn="1"/>
        </p:nvCxnSpPr>
        <p:spPr>
          <a:xfrm>
            <a:off x="6061505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32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+ im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3418" y="122053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694" y="433569"/>
            <a:ext cx="4017386" cy="208569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49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816"/>
              </a:spcBef>
              <a:spcAft>
                <a:spcPts val="0"/>
              </a:spcAft>
              <a:buNone/>
              <a:defRPr sz="1225" b="0">
                <a:solidFill>
                  <a:schemeClr val="bg1"/>
                </a:solidFill>
              </a:defRPr>
            </a:lvl2pPr>
            <a:lvl3pPr marL="514337" indent="0" algn="ctr">
              <a:buNone/>
              <a:defRPr sz="1012"/>
            </a:lvl3pPr>
            <a:lvl4pPr marL="771507" indent="0" algn="ctr">
              <a:buNone/>
              <a:defRPr sz="900"/>
            </a:lvl4pPr>
            <a:lvl5pPr marL="1028676" indent="0" algn="ctr">
              <a:buNone/>
              <a:defRPr sz="900"/>
            </a:lvl5pPr>
            <a:lvl6pPr marL="1285844" indent="0" algn="ctr">
              <a:buNone/>
              <a:defRPr sz="900"/>
            </a:lvl6pPr>
            <a:lvl7pPr marL="1543013" indent="0" algn="ctr">
              <a:buNone/>
              <a:defRPr sz="900"/>
            </a:lvl7pPr>
            <a:lvl8pPr marL="1800183" indent="0" algn="ctr">
              <a:buNone/>
              <a:defRPr sz="900"/>
            </a:lvl8pPr>
            <a:lvl9pPr marL="2057351" indent="0" algn="ctr">
              <a:buNone/>
              <a:defRPr sz="900"/>
            </a:lvl9pPr>
          </a:lstStyle>
          <a:p>
            <a:r>
              <a:rPr lang="en-US" dirty="0"/>
              <a:t>Divider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5" name="Freeform: Shape 22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167176" y="610525"/>
            <a:ext cx="5726709" cy="4404702"/>
          </a:xfrm>
          <a:custGeom>
            <a:avLst/>
            <a:gdLst>
              <a:gd name="connsiteX0" fmla="*/ 6696000 w 6696000"/>
              <a:gd name="connsiteY0" fmla="*/ 0 h 6696000"/>
              <a:gd name="connsiteX1" fmla="*/ 6696000 w 6696000"/>
              <a:gd name="connsiteY1" fmla="*/ 6696000 h 6696000"/>
              <a:gd name="connsiteX2" fmla="*/ 0 w 6696000"/>
              <a:gd name="connsiteY2" fmla="*/ 6696000 h 6696000"/>
              <a:gd name="connsiteX3" fmla="*/ 6696000 w 6696000"/>
              <a:gd name="connsiteY3" fmla="*/ 0 h 66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000" h="6696000">
                <a:moveTo>
                  <a:pt x="6696000" y="0"/>
                </a:moveTo>
                <a:lnTo>
                  <a:pt x="6696000" y="6696000"/>
                </a:lnTo>
                <a:lnTo>
                  <a:pt x="0" y="6696000"/>
                </a:lnTo>
                <a:cubicBezTo>
                  <a:pt x="0" y="2997901"/>
                  <a:pt x="2997901" y="0"/>
                  <a:pt x="6696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186368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492" y="487691"/>
            <a:ext cx="6927394" cy="339195"/>
          </a:xfrm>
        </p:spPr>
        <p:txBody>
          <a:bodyPr wrap="square" anchor="t" anchorCtr="0"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3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3391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676583"/>
            <a:ext cx="2617015" cy="2865787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5753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68764" y="444148"/>
            <a:ext cx="6927394" cy="339195"/>
          </a:xfrm>
        </p:spPr>
        <p:txBody>
          <a:bodyPr wrap="square" anchor="t" anchorCtr="0"/>
          <a:lstStyle>
            <a:lvl1pPr algn="r" rtl="1"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442833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442664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442664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266887" y="1452166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262872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348" y="500134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071562" y="1679577"/>
            <a:ext cx="2618972" cy="2868781"/>
          </a:xfr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Insert picture/graphic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850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8764" y="452230"/>
            <a:ext cx="6924186" cy="339239"/>
          </a:xfrm>
        </p:spPr>
        <p:txBody>
          <a:bodyPr wrap="square" anchor="t" anchorCtr="0"/>
          <a:lstStyle>
            <a:lvl1pPr algn="r" rtl="1"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442833"/>
            <a:ext cx="2617015" cy="2105694"/>
          </a:xfrm>
        </p:spPr>
        <p:txBody>
          <a:bodyPr lIns="0" tIns="0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442664"/>
            <a:ext cx="2617015" cy="2105694"/>
          </a:xfrm>
        </p:spPr>
        <p:txBody>
          <a:bodyPr lIns="0" tIns="0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442664"/>
            <a:ext cx="2617015" cy="2105694"/>
          </a:xfrm>
        </p:spPr>
        <p:txBody>
          <a:bodyPr lIns="0" tIns="0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0285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ox + warm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63140" y="495772"/>
            <a:ext cx="6927394" cy="339195"/>
          </a:xfrm>
        </p:spPr>
        <p:txBody>
          <a:bodyPr wrap="square" anchor="t" anchorCtr="0">
            <a:spAutoFit/>
          </a:bodyPr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210" y="1581601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237076" y="1581601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1942" y="1581601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2210" y="3156407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37076" y="3156407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011942" y="3156407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6196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ox + intro+ warm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63140" y="506352"/>
            <a:ext cx="6927394" cy="339195"/>
          </a:xfrm>
        </p:spPr>
        <p:txBody>
          <a:bodyPr wrap="square" anchor="t" anchorCtr="0">
            <a:spAutoFit/>
          </a:bodyPr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210" y="2300641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271773" y="1408623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37076" y="2300641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1942" y="2300641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2210" y="3506048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237076" y="3506048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1942" y="3506048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5888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 + warm grey boxes + 1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210" y="1581601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237076" y="1581601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1942" y="1581601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2210" y="3156407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37076" y="3156407"/>
            <a:ext cx="2678592" cy="150320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011942" y="3156407"/>
            <a:ext cx="2678592" cy="1503203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858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468313" y="2619375"/>
            <a:ext cx="8207372" cy="1569556"/>
          </a:xfrm>
          <a:prstGeom prst="rect">
            <a:avLst/>
          </a:prstGeom>
        </p:spPr>
        <p:txBody>
          <a:bodyPr vert="horz" lIns="0" rIns="0"/>
          <a:lstStyle>
            <a:lvl1pPr algn="r" rtl="0">
              <a:lnSpc>
                <a:spcPts val="3400"/>
              </a:lnSpc>
              <a:defRPr sz="30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203324"/>
            <a:ext cx="8207375" cy="63944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r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2FF48407-9AE9-463E-9826-84A5E1C6074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16"/>
          <p:cNvCxnSpPr/>
          <p:nvPr userDrawn="1"/>
        </p:nvCxnSpPr>
        <p:spPr>
          <a:xfrm>
            <a:off x="6073952" y="4887834"/>
            <a:ext cx="2626255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pyright"/>
          <p:cNvSpPr txBox="1"/>
          <p:nvPr userDrawn="1"/>
        </p:nvSpPr>
        <p:spPr>
          <a:xfrm>
            <a:off x="641895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he-IL" sz="600" dirty="0" smtClean="0">
                <a:solidFill>
                  <a:schemeClr val="bg1"/>
                </a:solidFill>
              </a:rPr>
              <a:t>©2017 </a:t>
            </a:r>
            <a:r>
              <a:rPr lang="he-IL" sz="600" dirty="0" err="1" smtClean="0">
                <a:solidFill>
                  <a:schemeClr val="bg1"/>
                </a:solidFill>
              </a:rPr>
              <a:t>פאהן</a:t>
            </a:r>
            <a:r>
              <a:rPr lang="he-IL" sz="600" dirty="0" smtClean="0">
                <a:solidFill>
                  <a:schemeClr val="bg1"/>
                </a:solidFill>
              </a:rPr>
              <a:t> קנה ושות'. כל הזכויות שמורות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0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 + intro+ warm grey boxes 1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210" y="2300641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37076" y="2300641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1942" y="2300641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2210" y="3506048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237076" y="3506048"/>
            <a:ext cx="2678592" cy="1114473"/>
          </a:xfrm>
          <a:solidFill>
            <a:schemeClr val="accent5"/>
          </a:solidFill>
        </p:spPr>
        <p:txBody>
          <a:bodyPr lIns="144000" tIns="144000" rIns="144000" bIns="144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1942" y="3506048"/>
            <a:ext cx="2678592" cy="1114473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1488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warm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581601"/>
            <a:ext cx="2617015" cy="2966756"/>
          </a:xfrm>
          <a:noFill/>
        </p:spPr>
        <p:txBody>
          <a:bodyPr lIns="0" tIns="14400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01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4964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warm grey box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581602"/>
            <a:ext cx="2617015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01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0719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warm grey box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01" y="1581602"/>
            <a:ext cx="2617015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581602"/>
            <a:ext cx="2617015" cy="2963763"/>
          </a:xfrm>
          <a:noFill/>
        </p:spPr>
        <p:txBody>
          <a:bodyPr lIns="0" tIns="144000" rIns="0" b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9255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warm grey box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581602"/>
            <a:ext cx="2617015" cy="2963763"/>
          </a:xfrm>
          <a:noFill/>
        </p:spPr>
        <p:txBody>
          <a:bodyPr lIns="0" tIns="144000" rIns="0" b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01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581602"/>
            <a:ext cx="2617015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5989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581601"/>
            <a:ext cx="2617015" cy="2966756"/>
          </a:xfrm>
          <a:noFill/>
        </p:spPr>
        <p:txBody>
          <a:bodyPr lIns="0" tIns="14400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01" y="1581602"/>
            <a:ext cx="2617015" cy="2963763"/>
          </a:xfrm>
        </p:spPr>
        <p:txBody>
          <a:bodyPr t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581602"/>
            <a:ext cx="2617015" cy="2963763"/>
          </a:xfrm>
        </p:spPr>
        <p:txBody>
          <a:bodyPr t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5451" y="4826782"/>
            <a:ext cx="1327029" cy="188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Fahn</a:t>
            </a: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AU" sz="40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Kanne</a:t>
            </a: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&amp; Co. Grant Thornton Israel</a:t>
            </a:r>
          </a:p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</p:spTree>
    <p:extLst>
      <p:ext uri="{BB962C8B-B14F-4D97-AF65-F5344CB8AC3E}">
        <p14:creationId xmlns:p14="http://schemas.microsoft.com/office/powerpoint/2010/main" val="902674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purple box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581602"/>
            <a:ext cx="2617015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01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915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purple box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01" y="1581602"/>
            <a:ext cx="2617015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581602"/>
            <a:ext cx="2617015" cy="2963763"/>
          </a:xfrm>
          <a:noFill/>
        </p:spPr>
        <p:txBody>
          <a:bodyPr lIns="0" tIns="144000" rIns="0" b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745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purple box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581602"/>
            <a:ext cx="2617015" cy="2963763"/>
          </a:xfrm>
          <a:noFill/>
        </p:spPr>
        <p:txBody>
          <a:bodyPr lIns="0" tIns="144000" rIns="0" b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01" y="1581602"/>
            <a:ext cx="2617015" cy="2963763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581602"/>
            <a:ext cx="2617015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743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cons + image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59562" y="284884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3267945" y="284884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284884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1387" y="2845852"/>
            <a:ext cx="2155885" cy="1702506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8017" y="2845852"/>
            <a:ext cx="2155885" cy="1702506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32693" y="2845852"/>
            <a:ext cx="2155885" cy="1702506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53419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94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900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umn icons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59562" y="167957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3267945" y="167957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167957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1387" y="1676583"/>
            <a:ext cx="2155885" cy="2865787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8017" y="1676583"/>
            <a:ext cx="2155885" cy="2865787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32693" y="1676583"/>
            <a:ext cx="2155885" cy="2865787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6268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cons + intro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20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59562" y="243836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1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3267945" y="243836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243836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1387" y="2435373"/>
            <a:ext cx="2155885" cy="2112984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8017" y="2435373"/>
            <a:ext cx="2155885" cy="2112984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32693" y="2435373"/>
            <a:ext cx="2155885" cy="2112984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9828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umn icons + text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59562" y="167957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3267945" y="167957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167957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1387" y="1676583"/>
            <a:ext cx="2155885" cy="2865787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8017" y="1676583"/>
            <a:ext cx="2155885" cy="2865787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32693" y="1676583"/>
            <a:ext cx="2155885" cy="2865787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494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cons + intro + text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59562" y="243836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3267945" y="243836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243836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1387" y="2435373"/>
            <a:ext cx="2155885" cy="2112984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8017" y="2435373"/>
            <a:ext cx="2155885" cy="2112984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32693" y="2435373"/>
            <a:ext cx="2155885" cy="2112984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352198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umn icons +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3"/>
            <a:ext cx="6924186" cy="339239"/>
          </a:xfrm>
        </p:spPr>
        <p:txBody>
          <a:bodyPr wrap="square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59562" y="167957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3267945" y="167957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167957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1387" y="1676583"/>
            <a:ext cx="2155885" cy="2865787"/>
          </a:xfrm>
        </p:spPr>
        <p:txBody>
          <a:bodyPr l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8017" y="1676583"/>
            <a:ext cx="2155885" cy="2865787"/>
          </a:xfrm>
        </p:spPr>
        <p:txBody>
          <a:bodyPr l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32693" y="1676583"/>
            <a:ext cx="2155885" cy="2865787"/>
          </a:xfrm>
        </p:spPr>
        <p:txBody>
          <a:bodyPr l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9686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+ icons + tex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59562" y="49577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3267945" y="49577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49577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1387" y="492777"/>
            <a:ext cx="2155885" cy="4055581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8017" y="492777"/>
            <a:ext cx="2155885" cy="4055581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32693" y="492777"/>
            <a:ext cx="2155885" cy="4055581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686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+ Icons + Text - warm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1387" y="492777"/>
            <a:ext cx="2155885" cy="4055581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8017" y="492777"/>
            <a:ext cx="2155885" cy="4055581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32693" y="492777"/>
            <a:ext cx="2155885" cy="4055581"/>
          </a:xfrm>
        </p:spPr>
        <p:txBody>
          <a:bodyPr l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59562" y="49577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3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3267945" y="49577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49577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22364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+ Icons +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1387" y="492777"/>
            <a:ext cx="2155885" cy="4055581"/>
          </a:xfrm>
        </p:spPr>
        <p:txBody>
          <a:bodyPr l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8017" y="492777"/>
            <a:ext cx="2155885" cy="4055581"/>
          </a:xfrm>
        </p:spPr>
        <p:txBody>
          <a:bodyPr l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32693" y="492777"/>
            <a:ext cx="2155885" cy="4055581"/>
          </a:xfrm>
        </p:spPr>
        <p:txBody>
          <a:bodyPr l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59562" y="49577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3267945" y="49577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5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49577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993826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442833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442664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442664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8709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- box left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341609"/>
            <a:ext cx="2617015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341439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341439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41913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0" y="1466849"/>
            <a:ext cx="8206318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53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- box middle - warm 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341608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341440"/>
            <a:ext cx="2617015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341439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1654033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- box right - warm 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341608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341439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341440"/>
            <a:ext cx="2617015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3322519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1825" y="4808439"/>
            <a:ext cx="107759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442833"/>
            <a:ext cx="2617015" cy="2105694"/>
          </a:xfrm>
        </p:spPr>
        <p:txBody>
          <a:bodyPr lIns="0"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442664"/>
            <a:ext cx="2617015" cy="2105694"/>
          </a:xfrm>
        </p:spPr>
        <p:txBody>
          <a:bodyPr lIns="0"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442664"/>
            <a:ext cx="2617015" cy="2105694"/>
          </a:xfrm>
        </p:spPr>
        <p:txBody>
          <a:bodyPr lIns="0"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2371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- box lef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341609"/>
            <a:ext cx="2617015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341439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341439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3382664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- box midd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341608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341440"/>
            <a:ext cx="2617015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341439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3588972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- box righ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334989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334820"/>
            <a:ext cx="2617015" cy="2204452"/>
          </a:xfrm>
        </p:spPr>
        <p:txBody>
          <a:bodyPr lIns="0"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2334821"/>
            <a:ext cx="2617015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</p:spTree>
    <p:extLst>
      <p:ext uri="{BB962C8B-B14F-4D97-AF65-F5344CB8AC3E}">
        <p14:creationId xmlns:p14="http://schemas.microsoft.com/office/powerpoint/2010/main" val="524520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timeli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42"/>
          </p:nvPr>
        </p:nvSpPr>
        <p:spPr>
          <a:xfrm>
            <a:off x="1165225" y="1835112"/>
            <a:ext cx="1908882" cy="612348"/>
          </a:xfrm>
          <a:prstGeom prst="rect">
            <a:avLst/>
          </a:prstGeom>
        </p:spPr>
        <p:txBody>
          <a:bodyPr lIns="216000" anchor="t" anchorCtr="0">
            <a:noAutofit/>
          </a:bodyPr>
          <a:lstStyle>
            <a:lvl1pPr>
              <a:spcAft>
                <a:spcPts val="0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55"/>
          <p:cNvSpPr>
            <a:spLocks noGrp="1"/>
          </p:cNvSpPr>
          <p:nvPr>
            <p:ph type="body" sz="quarter" idx="43" hasCustomPrompt="1"/>
          </p:nvPr>
        </p:nvSpPr>
        <p:spPr>
          <a:xfrm>
            <a:off x="460255" y="1835112"/>
            <a:ext cx="708134" cy="612348"/>
          </a:xfrm>
          <a:prstGeom prst="rect">
            <a:avLst/>
          </a:prstGeom>
        </p:spPr>
        <p:txBody>
          <a:bodyPr lIns="0" rIns="216000" anchor="t" anchorCtr="0">
            <a:noAutofit/>
          </a:bodyPr>
          <a:lstStyle>
            <a:lvl1pPr algn="r">
              <a:spcAft>
                <a:spcPts val="408"/>
              </a:spcAft>
              <a:defRPr sz="919" b="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73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4  icon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461613" y="1679577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461613" y="3936513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0" hasCustomPrompt="1"/>
          </p:nvPr>
        </p:nvSpPr>
        <p:spPr>
          <a:xfrm>
            <a:off x="461613" y="2431889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Picture Placeholder 34"/>
          <p:cNvSpPr>
            <a:spLocks noGrp="1"/>
          </p:cNvSpPr>
          <p:nvPr>
            <p:ph type="pic" sz="quarter" idx="21" hasCustomPrompt="1"/>
          </p:nvPr>
        </p:nvSpPr>
        <p:spPr>
          <a:xfrm>
            <a:off x="461613" y="318420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42"/>
          </p:nvPr>
        </p:nvSpPr>
        <p:spPr>
          <a:xfrm>
            <a:off x="1231323" y="1679577"/>
            <a:ext cx="1847305" cy="612348"/>
          </a:xfrm>
          <a:prstGeom prst="rect">
            <a:avLst/>
          </a:prstGeom>
        </p:spPr>
        <p:txBody>
          <a:bodyPr lIns="72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55"/>
          <p:cNvSpPr>
            <a:spLocks noGrp="1"/>
          </p:cNvSpPr>
          <p:nvPr>
            <p:ph type="body" sz="quarter" idx="43"/>
          </p:nvPr>
        </p:nvSpPr>
        <p:spPr>
          <a:xfrm>
            <a:off x="1231323" y="2432391"/>
            <a:ext cx="1847305" cy="612348"/>
          </a:xfrm>
          <a:prstGeom prst="rect">
            <a:avLst/>
          </a:prstGeom>
        </p:spPr>
        <p:txBody>
          <a:bodyPr lIns="72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44"/>
          </p:nvPr>
        </p:nvSpPr>
        <p:spPr>
          <a:xfrm>
            <a:off x="1231323" y="3183432"/>
            <a:ext cx="1847305" cy="612348"/>
          </a:xfrm>
          <a:prstGeom prst="rect">
            <a:avLst/>
          </a:prstGeom>
        </p:spPr>
        <p:txBody>
          <a:bodyPr lIns="72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5"/>
          <p:cNvSpPr>
            <a:spLocks noGrp="1"/>
          </p:cNvSpPr>
          <p:nvPr>
            <p:ph type="body" sz="quarter" idx="45"/>
          </p:nvPr>
        </p:nvSpPr>
        <p:spPr>
          <a:xfrm>
            <a:off x="1231323" y="3933702"/>
            <a:ext cx="1847305" cy="612348"/>
          </a:xfrm>
          <a:prstGeom prst="rect">
            <a:avLst/>
          </a:prstGeom>
        </p:spPr>
        <p:txBody>
          <a:bodyPr lIns="72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45366" y="2291926"/>
            <a:ext cx="0" cy="1644588"/>
            <a:chOff x="989750" y="3368564"/>
            <a:chExt cx="0" cy="2417139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989750" y="3368564"/>
              <a:ext cx="0" cy="2057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989750" y="4473146"/>
              <a:ext cx="0" cy="2057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989750" y="5579990"/>
              <a:ext cx="0" cy="2057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3466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4  icon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6071562" y="1679578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3936513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0" hasCustomPrompt="1"/>
          </p:nvPr>
        </p:nvSpPr>
        <p:spPr>
          <a:xfrm>
            <a:off x="6071562" y="2431890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Picture Placeholder 34"/>
          <p:cNvSpPr>
            <a:spLocks noGrp="1"/>
          </p:cNvSpPr>
          <p:nvPr>
            <p:ph type="pic" sz="quarter" idx="21" hasCustomPrompt="1"/>
          </p:nvPr>
        </p:nvSpPr>
        <p:spPr>
          <a:xfrm>
            <a:off x="6071562" y="318420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42"/>
          </p:nvPr>
        </p:nvSpPr>
        <p:spPr>
          <a:xfrm>
            <a:off x="6841272" y="1679577"/>
            <a:ext cx="1847305" cy="612348"/>
          </a:xfrm>
          <a:prstGeom prst="rect">
            <a:avLst/>
          </a:prstGeom>
        </p:spPr>
        <p:txBody>
          <a:bodyPr lIns="72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55"/>
          <p:cNvSpPr>
            <a:spLocks noGrp="1"/>
          </p:cNvSpPr>
          <p:nvPr>
            <p:ph type="body" sz="quarter" idx="43"/>
          </p:nvPr>
        </p:nvSpPr>
        <p:spPr>
          <a:xfrm>
            <a:off x="6841272" y="2432392"/>
            <a:ext cx="1847305" cy="612348"/>
          </a:xfrm>
          <a:prstGeom prst="rect">
            <a:avLst/>
          </a:prstGeom>
        </p:spPr>
        <p:txBody>
          <a:bodyPr lIns="72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44"/>
          </p:nvPr>
        </p:nvSpPr>
        <p:spPr>
          <a:xfrm>
            <a:off x="6841272" y="3183432"/>
            <a:ext cx="1847305" cy="612348"/>
          </a:xfrm>
          <a:prstGeom prst="rect">
            <a:avLst/>
          </a:prstGeom>
        </p:spPr>
        <p:txBody>
          <a:bodyPr lIns="72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5"/>
          <p:cNvSpPr>
            <a:spLocks noGrp="1"/>
          </p:cNvSpPr>
          <p:nvPr>
            <p:ph type="body" sz="quarter" idx="45"/>
          </p:nvPr>
        </p:nvSpPr>
        <p:spPr>
          <a:xfrm>
            <a:off x="6841272" y="3933702"/>
            <a:ext cx="1847305" cy="612348"/>
          </a:xfrm>
          <a:prstGeom prst="rect">
            <a:avLst/>
          </a:prstGeom>
        </p:spPr>
        <p:txBody>
          <a:bodyPr lIns="72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3354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5  icons description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42"/>
          </p:nvPr>
        </p:nvSpPr>
        <p:spPr>
          <a:xfrm>
            <a:off x="6533988" y="1672958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55"/>
          <p:cNvSpPr>
            <a:spLocks noGrp="1"/>
          </p:cNvSpPr>
          <p:nvPr>
            <p:ph type="body" sz="quarter" idx="43"/>
          </p:nvPr>
        </p:nvSpPr>
        <p:spPr>
          <a:xfrm>
            <a:off x="6533988" y="2271916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44"/>
          </p:nvPr>
        </p:nvSpPr>
        <p:spPr>
          <a:xfrm>
            <a:off x="6533988" y="2864256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5"/>
          <p:cNvSpPr>
            <a:spLocks noGrp="1"/>
          </p:cNvSpPr>
          <p:nvPr>
            <p:ph type="body" sz="quarter" idx="45"/>
          </p:nvPr>
        </p:nvSpPr>
        <p:spPr>
          <a:xfrm>
            <a:off x="6533988" y="3456596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46"/>
          </p:nvPr>
        </p:nvSpPr>
        <p:spPr>
          <a:xfrm>
            <a:off x="6533988" y="4048935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6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64931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6072162" y="173297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Picture Placeholder 34"/>
          <p:cNvSpPr>
            <a:spLocks noGrp="1"/>
          </p:cNvSpPr>
          <p:nvPr>
            <p:ph type="pic" sz="quarter" idx="47" hasCustomPrompt="1"/>
          </p:nvPr>
        </p:nvSpPr>
        <p:spPr>
          <a:xfrm>
            <a:off x="6072162" y="233321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7" name="Picture Placeholder 34"/>
          <p:cNvSpPr>
            <a:spLocks noGrp="1"/>
          </p:cNvSpPr>
          <p:nvPr>
            <p:ph type="pic" sz="quarter" idx="48" hasCustomPrompt="1"/>
          </p:nvPr>
        </p:nvSpPr>
        <p:spPr>
          <a:xfrm>
            <a:off x="6072162" y="2929075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8" name="Picture Placeholder 34"/>
          <p:cNvSpPr>
            <a:spLocks noGrp="1"/>
          </p:cNvSpPr>
          <p:nvPr>
            <p:ph type="pic" sz="quarter" idx="49" hasCustomPrompt="1"/>
          </p:nvPr>
        </p:nvSpPr>
        <p:spPr>
          <a:xfrm>
            <a:off x="6072162" y="352493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9" name="Picture Placeholder 34"/>
          <p:cNvSpPr>
            <a:spLocks noGrp="1"/>
          </p:cNvSpPr>
          <p:nvPr>
            <p:ph type="pic" sz="quarter" idx="50" hasCustomPrompt="1"/>
          </p:nvPr>
        </p:nvSpPr>
        <p:spPr>
          <a:xfrm>
            <a:off x="6072162" y="411640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63066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771" y="1466849"/>
            <a:ext cx="3281364" cy="3228976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83892" y="1466849"/>
            <a:ext cx="4691594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083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4 stats icon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6071562" y="1672959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0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6071562" y="3928688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0" hasCustomPrompt="1"/>
          </p:nvPr>
        </p:nvSpPr>
        <p:spPr>
          <a:xfrm>
            <a:off x="6071562" y="2431890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Picture Placeholder 34"/>
          <p:cNvSpPr>
            <a:spLocks noGrp="1"/>
          </p:cNvSpPr>
          <p:nvPr>
            <p:ph type="pic" sz="quarter" idx="21" hasCustomPrompt="1"/>
          </p:nvPr>
        </p:nvSpPr>
        <p:spPr>
          <a:xfrm>
            <a:off x="6071562" y="318420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42" hasCustomPrompt="1"/>
          </p:nvPr>
        </p:nvSpPr>
        <p:spPr>
          <a:xfrm>
            <a:off x="6857911" y="1672958"/>
            <a:ext cx="1832622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55"/>
          <p:cNvSpPr>
            <a:spLocks noGrp="1"/>
          </p:cNvSpPr>
          <p:nvPr>
            <p:ph type="body" sz="quarter" idx="43" hasCustomPrompt="1"/>
          </p:nvPr>
        </p:nvSpPr>
        <p:spPr>
          <a:xfrm>
            <a:off x="6857911" y="2431890"/>
            <a:ext cx="1832622" cy="612850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44" hasCustomPrompt="1"/>
          </p:nvPr>
        </p:nvSpPr>
        <p:spPr>
          <a:xfrm>
            <a:off x="6857911" y="3183432"/>
            <a:ext cx="1832622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5"/>
          <p:cNvSpPr>
            <a:spLocks noGrp="1"/>
          </p:cNvSpPr>
          <p:nvPr>
            <p:ph type="body" sz="quarter" idx="45" hasCustomPrompt="1"/>
          </p:nvPr>
        </p:nvSpPr>
        <p:spPr>
          <a:xfrm>
            <a:off x="6857911" y="3929789"/>
            <a:ext cx="1832622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6003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+ 3 stats icon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Picture Placeholder 34"/>
          <p:cNvSpPr>
            <a:spLocks noGrp="1"/>
          </p:cNvSpPr>
          <p:nvPr>
            <p:ph type="pic" sz="quarter" idx="18" hasCustomPrompt="1"/>
          </p:nvPr>
        </p:nvSpPr>
        <p:spPr>
          <a:xfrm>
            <a:off x="6071562" y="226828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1" name="Picture Placeholder 34"/>
          <p:cNvSpPr>
            <a:spLocks noGrp="1"/>
          </p:cNvSpPr>
          <p:nvPr>
            <p:ph type="pic" sz="quarter" idx="20" hasCustomPrompt="1"/>
          </p:nvPr>
        </p:nvSpPr>
        <p:spPr>
          <a:xfrm>
            <a:off x="6071562" y="3100543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2" name="Picture Placeholder 34"/>
          <p:cNvSpPr>
            <a:spLocks noGrp="1"/>
          </p:cNvSpPr>
          <p:nvPr>
            <p:ph type="pic" sz="quarter" idx="21" hasCustomPrompt="1"/>
          </p:nvPr>
        </p:nvSpPr>
        <p:spPr>
          <a:xfrm>
            <a:off x="6071562" y="3932805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42" hasCustomPrompt="1"/>
          </p:nvPr>
        </p:nvSpPr>
        <p:spPr>
          <a:xfrm>
            <a:off x="6857911" y="2267858"/>
            <a:ext cx="1832622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55"/>
          <p:cNvSpPr>
            <a:spLocks noGrp="1"/>
          </p:cNvSpPr>
          <p:nvPr>
            <p:ph type="body" sz="quarter" idx="43" hasCustomPrompt="1"/>
          </p:nvPr>
        </p:nvSpPr>
        <p:spPr>
          <a:xfrm>
            <a:off x="6857911" y="3099696"/>
            <a:ext cx="1832622" cy="612850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44" hasCustomPrompt="1"/>
          </p:nvPr>
        </p:nvSpPr>
        <p:spPr>
          <a:xfrm>
            <a:off x="6857911" y="3932035"/>
            <a:ext cx="1832622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2442833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442664"/>
            <a:ext cx="2617015" cy="2105694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612" y="1428989"/>
            <a:ext cx="5418761" cy="734817"/>
          </a:xfr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6" name="Picture Placeholder 34"/>
          <p:cNvSpPr>
            <a:spLocks noGrp="1"/>
          </p:cNvSpPr>
          <p:nvPr>
            <p:ph type="pic" sz="quarter" idx="46" hasCustomPrompt="1"/>
          </p:nvPr>
        </p:nvSpPr>
        <p:spPr>
          <a:xfrm>
            <a:off x="6071562" y="1436021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47" hasCustomPrompt="1"/>
          </p:nvPr>
        </p:nvSpPr>
        <p:spPr>
          <a:xfrm>
            <a:off x="6857911" y="1436021"/>
            <a:ext cx="1832622" cy="612348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>
              <a:spcAft>
                <a:spcPts val="0"/>
              </a:spcAft>
              <a:defRPr sz="2449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Stat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37890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5  number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42"/>
          </p:nvPr>
        </p:nvSpPr>
        <p:spPr>
          <a:xfrm>
            <a:off x="1078248" y="1672958"/>
            <a:ext cx="2000380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55"/>
          <p:cNvSpPr>
            <a:spLocks noGrp="1"/>
          </p:cNvSpPr>
          <p:nvPr>
            <p:ph type="body" sz="quarter" idx="43"/>
          </p:nvPr>
        </p:nvSpPr>
        <p:spPr>
          <a:xfrm>
            <a:off x="1078248" y="2271916"/>
            <a:ext cx="2000380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44"/>
          </p:nvPr>
        </p:nvSpPr>
        <p:spPr>
          <a:xfrm>
            <a:off x="1078248" y="2864256"/>
            <a:ext cx="2000380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5"/>
          <p:cNvSpPr>
            <a:spLocks noGrp="1"/>
          </p:cNvSpPr>
          <p:nvPr>
            <p:ph type="body" sz="quarter" idx="45"/>
          </p:nvPr>
        </p:nvSpPr>
        <p:spPr>
          <a:xfrm>
            <a:off x="1078248" y="3456596"/>
            <a:ext cx="2000380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46"/>
          </p:nvPr>
        </p:nvSpPr>
        <p:spPr>
          <a:xfrm>
            <a:off x="1078248" y="4048935"/>
            <a:ext cx="2000380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61612" y="1672959"/>
            <a:ext cx="616636" cy="4905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61612" y="4057790"/>
            <a:ext cx="616636" cy="4905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61612" y="2274130"/>
            <a:ext cx="616636" cy="4905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61612" y="2868683"/>
            <a:ext cx="616636" cy="4905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461612" y="3463236"/>
            <a:ext cx="616636" cy="4905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697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5  icon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42"/>
          </p:nvPr>
        </p:nvSpPr>
        <p:spPr>
          <a:xfrm>
            <a:off x="922082" y="1672958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55"/>
          <p:cNvSpPr>
            <a:spLocks noGrp="1"/>
          </p:cNvSpPr>
          <p:nvPr>
            <p:ph type="body" sz="quarter" idx="43"/>
          </p:nvPr>
        </p:nvSpPr>
        <p:spPr>
          <a:xfrm>
            <a:off x="922082" y="2271916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44"/>
          </p:nvPr>
        </p:nvSpPr>
        <p:spPr>
          <a:xfrm>
            <a:off x="922082" y="2864256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5"/>
          <p:cNvSpPr>
            <a:spLocks noGrp="1"/>
          </p:cNvSpPr>
          <p:nvPr>
            <p:ph type="body" sz="quarter" idx="45"/>
          </p:nvPr>
        </p:nvSpPr>
        <p:spPr>
          <a:xfrm>
            <a:off x="922082" y="3456596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46"/>
          </p:nvPr>
        </p:nvSpPr>
        <p:spPr>
          <a:xfrm>
            <a:off x="922082" y="4048935"/>
            <a:ext cx="2156546" cy="48987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Picture Placeholder 34"/>
          <p:cNvSpPr>
            <a:spLocks noGrp="1"/>
          </p:cNvSpPr>
          <p:nvPr>
            <p:ph type="pic" sz="quarter" idx="13" hasCustomPrompt="1"/>
          </p:nvPr>
        </p:nvSpPr>
        <p:spPr>
          <a:xfrm>
            <a:off x="460256" y="173297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6" name="Picture Placeholder 34"/>
          <p:cNvSpPr>
            <a:spLocks noGrp="1"/>
          </p:cNvSpPr>
          <p:nvPr>
            <p:ph type="pic" sz="quarter" idx="47" hasCustomPrompt="1"/>
          </p:nvPr>
        </p:nvSpPr>
        <p:spPr>
          <a:xfrm>
            <a:off x="460256" y="2333217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7" name="Picture Placeholder 34"/>
          <p:cNvSpPr>
            <a:spLocks noGrp="1"/>
          </p:cNvSpPr>
          <p:nvPr>
            <p:ph type="pic" sz="quarter" idx="48" hasCustomPrompt="1"/>
          </p:nvPr>
        </p:nvSpPr>
        <p:spPr>
          <a:xfrm>
            <a:off x="460256" y="2929075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8" name="Picture Placeholder 34"/>
          <p:cNvSpPr>
            <a:spLocks noGrp="1"/>
          </p:cNvSpPr>
          <p:nvPr>
            <p:ph type="pic" sz="quarter" idx="49" hasCustomPrompt="1"/>
          </p:nvPr>
        </p:nvSpPr>
        <p:spPr>
          <a:xfrm>
            <a:off x="460256" y="3524932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9" name="Picture Placeholder 34"/>
          <p:cNvSpPr>
            <a:spLocks noGrp="1"/>
          </p:cNvSpPr>
          <p:nvPr>
            <p:ph type="pic" sz="quarter" idx="50" hasCustomPrompt="1"/>
          </p:nvPr>
        </p:nvSpPr>
        <p:spPr>
          <a:xfrm>
            <a:off x="460256" y="4116408"/>
            <a:ext cx="461826" cy="367409"/>
          </a:xfrm>
          <a:prstGeom prst="rect">
            <a:avLst/>
          </a:prstGeom>
        </p:spPr>
        <p:txBody>
          <a:bodyPr anchor="ctr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234530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4329" y="1676337"/>
            <a:ext cx="2617015" cy="2869027"/>
          </a:xfrm>
          <a:prstGeom prst="rect">
            <a:avLst/>
          </a:prstGeo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97263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left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0256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4329" y="1676336"/>
            <a:ext cx="2617015" cy="2869028"/>
          </a:xfrm>
          <a:prstGeom prst="rect">
            <a:avLst/>
          </a:prstGeom>
        </p:spPr>
        <p:txBody>
          <a:bodyPr/>
          <a:lstStyle>
            <a:lvl1pPr>
              <a:defRPr sz="1225" b="0"/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13160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ntro lef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4329" y="1676336"/>
            <a:ext cx="2617015" cy="2869028"/>
          </a:xfrm>
          <a:prstGeom prst="rect">
            <a:avLst/>
          </a:prstGeom>
        </p:spPr>
        <p:txBody>
          <a:bodyPr/>
          <a:lstStyle>
            <a:lvl1pPr>
              <a:defRPr sz="12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71562" y="1676583"/>
            <a:ext cx="2617015" cy="2865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14817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+ icon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60256" y="1280292"/>
            <a:ext cx="8230278" cy="0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3818" y="499798"/>
            <a:ext cx="4367668" cy="612348"/>
          </a:xfrm>
        </p:spPr>
        <p:txBody>
          <a:bodyPr anchor="ctr" anchorCtr="0">
            <a:noAutofit/>
          </a:bodyPr>
          <a:lstStyle>
            <a:lvl1pPr>
              <a:defRPr sz="1225" b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0255" y="499798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77967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page + icon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3818" y="499798"/>
            <a:ext cx="4367668" cy="612348"/>
          </a:xfrm>
        </p:spPr>
        <p:txBody>
          <a:bodyPr anchor="ctr" anchorCtr="0">
            <a:noAutofit/>
          </a:bodyPr>
          <a:lstStyle>
            <a:lvl1pPr>
              <a:defRPr sz="1225" b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0255" y="499798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256" y="1280293"/>
            <a:ext cx="8230278" cy="0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1676583"/>
            <a:ext cx="2617015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0287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ntro left + image + 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0255" y="2845852"/>
            <a:ext cx="2617015" cy="1690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 sz="1225" b="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3419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845852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2845852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162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1460" y="1466849"/>
            <a:ext cx="3920808" cy="3228975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l">
              <a:buNone/>
              <a:defRPr sz="2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593047" y="1466849"/>
            <a:ext cx="0" cy="3228976"/>
          </a:xfrm>
          <a:prstGeom prst="line">
            <a:avLst/>
          </a:prstGeom>
          <a:ln w="7620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99246" y="1466849"/>
            <a:ext cx="3988330" cy="3228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2517360" y="1593850"/>
            <a:ext cx="361950" cy="268288"/>
          </a:xfrm>
          <a:custGeom>
            <a:avLst/>
            <a:gdLst>
              <a:gd name="T0" fmla="*/ 1416 w 1416"/>
              <a:gd name="T1" fmla="*/ 737 h 1055"/>
              <a:gd name="T2" fmla="*/ 1416 w 1416"/>
              <a:gd name="T3" fmla="*/ 737 h 1055"/>
              <a:gd name="T4" fmla="*/ 1104 w 1416"/>
              <a:gd name="T5" fmla="*/ 431 h 1055"/>
              <a:gd name="T6" fmla="*/ 1023 w 1416"/>
              <a:gd name="T7" fmla="*/ 452 h 1055"/>
              <a:gd name="T8" fmla="*/ 1400 w 1416"/>
              <a:gd name="T9" fmla="*/ 199 h 1055"/>
              <a:gd name="T10" fmla="*/ 1400 w 1416"/>
              <a:gd name="T11" fmla="*/ 0 h 1055"/>
              <a:gd name="T12" fmla="*/ 756 w 1416"/>
              <a:gd name="T13" fmla="*/ 652 h 1055"/>
              <a:gd name="T14" fmla="*/ 1104 w 1416"/>
              <a:gd name="T15" fmla="*/ 1055 h 1055"/>
              <a:gd name="T16" fmla="*/ 1416 w 1416"/>
              <a:gd name="T17" fmla="*/ 737 h 1055"/>
              <a:gd name="T18" fmla="*/ 659 w 1416"/>
              <a:gd name="T19" fmla="*/ 737 h 1055"/>
              <a:gd name="T20" fmla="*/ 659 w 1416"/>
              <a:gd name="T21" fmla="*/ 737 h 1055"/>
              <a:gd name="T22" fmla="*/ 348 w 1416"/>
              <a:gd name="T23" fmla="*/ 431 h 1055"/>
              <a:gd name="T24" fmla="*/ 267 w 1416"/>
              <a:gd name="T25" fmla="*/ 452 h 1055"/>
              <a:gd name="T26" fmla="*/ 643 w 1416"/>
              <a:gd name="T27" fmla="*/ 199 h 1055"/>
              <a:gd name="T28" fmla="*/ 643 w 1416"/>
              <a:gd name="T29" fmla="*/ 0 h 1055"/>
              <a:gd name="T30" fmla="*/ 0 w 1416"/>
              <a:gd name="T31" fmla="*/ 652 h 1055"/>
              <a:gd name="T32" fmla="*/ 348 w 1416"/>
              <a:gd name="T33" fmla="*/ 1055 h 1055"/>
              <a:gd name="T34" fmla="*/ 659 w 1416"/>
              <a:gd name="T35" fmla="*/ 737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5">
                <a:moveTo>
                  <a:pt x="1416" y="737"/>
                </a:moveTo>
                <a:lnTo>
                  <a:pt x="1416" y="737"/>
                </a:lnTo>
                <a:cubicBezTo>
                  <a:pt x="1416" y="566"/>
                  <a:pt x="1295" y="431"/>
                  <a:pt x="1104" y="431"/>
                </a:cubicBezTo>
                <a:cubicBezTo>
                  <a:pt x="1072" y="431"/>
                  <a:pt x="1031" y="444"/>
                  <a:pt x="1023" y="452"/>
                </a:cubicBezTo>
                <a:cubicBezTo>
                  <a:pt x="1040" y="329"/>
                  <a:pt x="1137" y="199"/>
                  <a:pt x="1400" y="199"/>
                </a:cubicBezTo>
                <a:lnTo>
                  <a:pt x="1400" y="0"/>
                </a:lnTo>
                <a:cubicBezTo>
                  <a:pt x="991" y="3"/>
                  <a:pt x="756" y="174"/>
                  <a:pt x="756" y="652"/>
                </a:cubicBezTo>
                <a:cubicBezTo>
                  <a:pt x="756" y="892"/>
                  <a:pt x="894" y="1055"/>
                  <a:pt x="1104" y="1055"/>
                </a:cubicBezTo>
                <a:cubicBezTo>
                  <a:pt x="1278" y="1055"/>
                  <a:pt x="1416" y="913"/>
                  <a:pt x="1416" y="737"/>
                </a:cubicBezTo>
                <a:close/>
                <a:moveTo>
                  <a:pt x="659" y="737"/>
                </a:moveTo>
                <a:lnTo>
                  <a:pt x="659" y="737"/>
                </a:lnTo>
                <a:cubicBezTo>
                  <a:pt x="659" y="566"/>
                  <a:pt x="538" y="431"/>
                  <a:pt x="348" y="431"/>
                </a:cubicBezTo>
                <a:cubicBezTo>
                  <a:pt x="315" y="431"/>
                  <a:pt x="275" y="444"/>
                  <a:pt x="267" y="452"/>
                </a:cubicBezTo>
                <a:cubicBezTo>
                  <a:pt x="283" y="329"/>
                  <a:pt x="380" y="199"/>
                  <a:pt x="643" y="199"/>
                </a:cubicBezTo>
                <a:lnTo>
                  <a:pt x="643" y="0"/>
                </a:lnTo>
                <a:cubicBezTo>
                  <a:pt x="234" y="3"/>
                  <a:pt x="0" y="174"/>
                  <a:pt x="0" y="652"/>
                </a:cubicBezTo>
                <a:cubicBezTo>
                  <a:pt x="0" y="892"/>
                  <a:pt x="137" y="1055"/>
                  <a:pt x="348" y="1055"/>
                </a:cubicBezTo>
                <a:cubicBezTo>
                  <a:pt x="522" y="1055"/>
                  <a:pt x="659" y="913"/>
                  <a:pt x="659" y="73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9"/>
          <p:cNvSpPr>
            <a:spLocks noEditPoints="1"/>
          </p:cNvSpPr>
          <p:nvPr userDrawn="1"/>
        </p:nvSpPr>
        <p:spPr bwMode="auto">
          <a:xfrm>
            <a:off x="2492478" y="4140200"/>
            <a:ext cx="361950" cy="269875"/>
          </a:xfrm>
          <a:custGeom>
            <a:avLst/>
            <a:gdLst>
              <a:gd name="T0" fmla="*/ 0 w 1416"/>
              <a:gd name="T1" fmla="*/ 317 h 1056"/>
              <a:gd name="T2" fmla="*/ 0 w 1416"/>
              <a:gd name="T3" fmla="*/ 317 h 1056"/>
              <a:gd name="T4" fmla="*/ 311 w 1416"/>
              <a:gd name="T5" fmla="*/ 623 h 1056"/>
              <a:gd name="T6" fmla="*/ 392 w 1416"/>
              <a:gd name="T7" fmla="*/ 603 h 1056"/>
              <a:gd name="T8" fmla="*/ 16 w 1416"/>
              <a:gd name="T9" fmla="*/ 856 h 1056"/>
              <a:gd name="T10" fmla="*/ 16 w 1416"/>
              <a:gd name="T11" fmla="*/ 1056 h 1056"/>
              <a:gd name="T12" fmla="*/ 659 w 1416"/>
              <a:gd name="T13" fmla="*/ 403 h 1056"/>
              <a:gd name="T14" fmla="*/ 311 w 1416"/>
              <a:gd name="T15" fmla="*/ 0 h 1056"/>
              <a:gd name="T16" fmla="*/ 0 w 1416"/>
              <a:gd name="T17" fmla="*/ 317 h 1056"/>
              <a:gd name="T18" fmla="*/ 756 w 1416"/>
              <a:gd name="T19" fmla="*/ 317 h 1056"/>
              <a:gd name="T20" fmla="*/ 756 w 1416"/>
              <a:gd name="T21" fmla="*/ 317 h 1056"/>
              <a:gd name="T22" fmla="*/ 1068 w 1416"/>
              <a:gd name="T23" fmla="*/ 623 h 1056"/>
              <a:gd name="T24" fmla="*/ 1149 w 1416"/>
              <a:gd name="T25" fmla="*/ 603 h 1056"/>
              <a:gd name="T26" fmla="*/ 772 w 1416"/>
              <a:gd name="T27" fmla="*/ 856 h 1056"/>
              <a:gd name="T28" fmla="*/ 772 w 1416"/>
              <a:gd name="T29" fmla="*/ 1056 h 1056"/>
              <a:gd name="T30" fmla="*/ 1416 w 1416"/>
              <a:gd name="T31" fmla="*/ 403 h 1056"/>
              <a:gd name="T32" fmla="*/ 1068 w 1416"/>
              <a:gd name="T33" fmla="*/ 0 h 1056"/>
              <a:gd name="T34" fmla="*/ 756 w 1416"/>
              <a:gd name="T35" fmla="*/ 317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6">
                <a:moveTo>
                  <a:pt x="0" y="317"/>
                </a:moveTo>
                <a:lnTo>
                  <a:pt x="0" y="317"/>
                </a:lnTo>
                <a:cubicBezTo>
                  <a:pt x="0" y="488"/>
                  <a:pt x="121" y="623"/>
                  <a:pt x="311" y="623"/>
                </a:cubicBezTo>
                <a:cubicBezTo>
                  <a:pt x="343" y="623"/>
                  <a:pt x="384" y="611"/>
                  <a:pt x="392" y="603"/>
                </a:cubicBezTo>
                <a:cubicBezTo>
                  <a:pt x="376" y="725"/>
                  <a:pt x="279" y="856"/>
                  <a:pt x="16" y="856"/>
                </a:cubicBezTo>
                <a:lnTo>
                  <a:pt x="16" y="1056"/>
                </a:lnTo>
                <a:cubicBezTo>
                  <a:pt x="424" y="1051"/>
                  <a:pt x="659" y="880"/>
                  <a:pt x="659" y="403"/>
                </a:cubicBezTo>
                <a:cubicBezTo>
                  <a:pt x="659" y="162"/>
                  <a:pt x="522" y="0"/>
                  <a:pt x="311" y="0"/>
                </a:cubicBezTo>
                <a:cubicBezTo>
                  <a:pt x="137" y="0"/>
                  <a:pt x="0" y="142"/>
                  <a:pt x="0" y="317"/>
                </a:cubicBezTo>
                <a:close/>
                <a:moveTo>
                  <a:pt x="756" y="317"/>
                </a:moveTo>
                <a:lnTo>
                  <a:pt x="756" y="317"/>
                </a:lnTo>
                <a:cubicBezTo>
                  <a:pt x="756" y="488"/>
                  <a:pt x="878" y="623"/>
                  <a:pt x="1068" y="623"/>
                </a:cubicBezTo>
                <a:cubicBezTo>
                  <a:pt x="1100" y="623"/>
                  <a:pt x="1141" y="611"/>
                  <a:pt x="1149" y="603"/>
                </a:cubicBezTo>
                <a:cubicBezTo>
                  <a:pt x="1133" y="725"/>
                  <a:pt x="1036" y="856"/>
                  <a:pt x="772" y="856"/>
                </a:cubicBezTo>
                <a:lnTo>
                  <a:pt x="772" y="1056"/>
                </a:lnTo>
                <a:cubicBezTo>
                  <a:pt x="1181" y="1051"/>
                  <a:pt x="1416" y="880"/>
                  <a:pt x="1416" y="403"/>
                </a:cubicBezTo>
                <a:cubicBezTo>
                  <a:pt x="1416" y="162"/>
                  <a:pt x="1278" y="0"/>
                  <a:pt x="1068" y="0"/>
                </a:cubicBezTo>
                <a:cubicBezTo>
                  <a:pt x="894" y="0"/>
                  <a:pt x="756" y="142"/>
                  <a:pt x="756" y="31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90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ntro left + image +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375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0255" y="2845852"/>
            <a:ext cx="2617015" cy="1690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 sz="1225" b="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3758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845852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2845852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0303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ntro left + im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375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0255" y="2845852"/>
            <a:ext cx="2617015" cy="1690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 sz="1225" b="0">
                <a:solidFill>
                  <a:schemeClr val="bg1"/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3758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2845852"/>
            <a:ext cx="2617015" cy="169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2845852"/>
            <a:ext cx="2617015" cy="169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95451" y="4832651"/>
            <a:ext cx="1327029" cy="188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Fahn</a:t>
            </a: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AU" sz="40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Kanne</a:t>
            </a: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&amp; Co. Grant Thornton Israel</a:t>
            </a:r>
          </a:p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</p:spTree>
    <p:extLst>
      <p:ext uri="{BB962C8B-B14F-4D97-AF65-F5344CB8AC3E}">
        <p14:creationId xmlns:p14="http://schemas.microsoft.com/office/powerpoint/2010/main" val="988150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3419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7" y="2847179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66887" y="2847179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2847179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7025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+ imag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375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3758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7" y="2847179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66887" y="2847179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2847179"/>
            <a:ext cx="2617015" cy="169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6794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+ im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375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3758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67945" y="2845852"/>
            <a:ext cx="2613541" cy="1715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66132" y="2845852"/>
            <a:ext cx="2618971" cy="1715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1613" y="2845852"/>
            <a:ext cx="2613541" cy="170250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408"/>
              </a:spcAft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</p:spTree>
    <p:extLst>
      <p:ext uri="{BB962C8B-B14F-4D97-AF65-F5344CB8AC3E}">
        <p14:creationId xmlns:p14="http://schemas.microsoft.com/office/powerpoint/2010/main" val="28721179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+ image + 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3419" y="122054"/>
            <a:ext cx="8837163" cy="2459417"/>
          </a:xfrm>
          <a:prstGeom prst="rect">
            <a:avLst/>
          </a:prstGeom>
        </p:spPr>
        <p:txBody>
          <a:bodyPr anchor="ctr"/>
          <a:lstStyle>
            <a:lvl1pPr marL="0" marR="0" indent="0" algn="ctr" defTabSz="685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74" hasCustomPrompt="1"/>
          </p:nvPr>
        </p:nvSpPr>
        <p:spPr>
          <a:xfrm>
            <a:off x="6068994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tx2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11614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7" y="2847179"/>
            <a:ext cx="2617015" cy="21818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client name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3266886" y="2845653"/>
            <a:ext cx="2617015" cy="17027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0255" y="3117207"/>
            <a:ext cx="2617017" cy="0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460255" y="3279224"/>
            <a:ext cx="2617015" cy="12691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0944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+ image + quot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3418" y="2581471"/>
            <a:ext cx="8837163" cy="24443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4097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74" hasCustomPrompt="1"/>
          </p:nvPr>
        </p:nvSpPr>
        <p:spPr>
          <a:xfrm>
            <a:off x="6068994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tx2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011614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srgbClr val="5121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7" y="2847179"/>
            <a:ext cx="2617015" cy="21818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client 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3266886" y="2845653"/>
            <a:ext cx="2617015" cy="17027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0255" y="3117207"/>
            <a:ext cx="2617017" cy="0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460255" y="3279224"/>
            <a:ext cx="2617015" cy="12691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5399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+ image +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3758" y="2581471"/>
            <a:ext cx="8837163" cy="24443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3758" y="122054"/>
            <a:ext cx="8837163" cy="24594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74" hasCustomPrompt="1"/>
          </p:nvPr>
        </p:nvSpPr>
        <p:spPr>
          <a:xfrm>
            <a:off x="6068994" y="2845652"/>
            <a:ext cx="2620329" cy="170270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272"/>
              </a:spcAft>
              <a:tabLst/>
              <a:defRPr sz="919" baseline="0">
                <a:solidFill>
                  <a:schemeClr val="bg1"/>
                </a:solidFill>
              </a:defRPr>
            </a:lvl1pPr>
            <a:lvl2pPr marL="0" indent="0">
              <a:spcBef>
                <a:spcPts val="408"/>
              </a:spcBef>
              <a:spcAft>
                <a:spcPts val="0"/>
              </a:spcAft>
              <a:defRPr sz="612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quote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011614" y="2845652"/>
            <a:ext cx="41678" cy="141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"</a:t>
            </a:r>
            <a:endParaRPr kumimoji="0" lang="en-AU" sz="91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7" y="2847179"/>
            <a:ext cx="2617015" cy="21818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client 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3266886" y="2845653"/>
            <a:ext cx="2617015" cy="17027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255" y="3117207"/>
            <a:ext cx="2617017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460255" y="3279224"/>
            <a:ext cx="2617015" cy="1269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52209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495772"/>
            <a:ext cx="2617015" cy="4041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495772"/>
            <a:ext cx="2617015" cy="4041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95772"/>
            <a:ext cx="2617015" cy="4041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68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495772"/>
            <a:ext cx="2617015" cy="4041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495772"/>
            <a:ext cx="2617015" cy="4041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95772"/>
            <a:ext cx="2617015" cy="4041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695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8737" y="1466850"/>
            <a:ext cx="3996000" cy="32289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922119" y="1466851"/>
            <a:ext cx="3989387" cy="3228974"/>
          </a:xfrm>
          <a:noFill/>
        </p:spPr>
        <p:txBody>
          <a:bodyPr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200">
                <a:solidFill>
                  <a:schemeClr val="accent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Click icon to insert illustration</a:t>
            </a:r>
          </a:p>
        </p:txBody>
      </p:sp>
      <p:sp>
        <p:nvSpPr>
          <p:cNvPr id="7" name="Title 6"/>
          <p:cNvSpPr>
            <a:spLocks noGrp="1"/>
          </p:cNvSpPr>
          <p:nvPr userDrawn="1"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6475413" y="1544638"/>
            <a:ext cx="411162" cy="303213"/>
          </a:xfrm>
          <a:custGeom>
            <a:avLst/>
            <a:gdLst>
              <a:gd name="T0" fmla="*/ 954 w 954"/>
              <a:gd name="T1" fmla="*/ 497 h 711"/>
              <a:gd name="T2" fmla="*/ 954 w 954"/>
              <a:gd name="T3" fmla="*/ 497 h 711"/>
              <a:gd name="T4" fmla="*/ 744 w 954"/>
              <a:gd name="T5" fmla="*/ 291 h 711"/>
              <a:gd name="T6" fmla="*/ 690 w 954"/>
              <a:gd name="T7" fmla="*/ 305 h 711"/>
              <a:gd name="T8" fmla="*/ 943 w 954"/>
              <a:gd name="T9" fmla="*/ 134 h 711"/>
              <a:gd name="T10" fmla="*/ 943 w 954"/>
              <a:gd name="T11" fmla="*/ 0 h 711"/>
              <a:gd name="T12" fmla="*/ 510 w 954"/>
              <a:gd name="T13" fmla="*/ 439 h 711"/>
              <a:gd name="T14" fmla="*/ 744 w 954"/>
              <a:gd name="T15" fmla="*/ 711 h 711"/>
              <a:gd name="T16" fmla="*/ 954 w 954"/>
              <a:gd name="T17" fmla="*/ 497 h 711"/>
              <a:gd name="T18" fmla="*/ 444 w 954"/>
              <a:gd name="T19" fmla="*/ 497 h 711"/>
              <a:gd name="T20" fmla="*/ 444 w 954"/>
              <a:gd name="T21" fmla="*/ 497 h 711"/>
              <a:gd name="T22" fmla="*/ 234 w 954"/>
              <a:gd name="T23" fmla="*/ 291 h 711"/>
              <a:gd name="T24" fmla="*/ 180 w 954"/>
              <a:gd name="T25" fmla="*/ 305 h 711"/>
              <a:gd name="T26" fmla="*/ 433 w 954"/>
              <a:gd name="T27" fmla="*/ 134 h 711"/>
              <a:gd name="T28" fmla="*/ 433 w 954"/>
              <a:gd name="T29" fmla="*/ 0 h 711"/>
              <a:gd name="T30" fmla="*/ 0 w 954"/>
              <a:gd name="T31" fmla="*/ 439 h 711"/>
              <a:gd name="T32" fmla="*/ 234 w 954"/>
              <a:gd name="T33" fmla="*/ 711 h 711"/>
              <a:gd name="T34" fmla="*/ 444 w 954"/>
              <a:gd name="T35" fmla="*/ 49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4" h="711">
                <a:moveTo>
                  <a:pt x="954" y="497"/>
                </a:moveTo>
                <a:lnTo>
                  <a:pt x="954" y="497"/>
                </a:lnTo>
                <a:cubicBezTo>
                  <a:pt x="954" y="382"/>
                  <a:pt x="872" y="291"/>
                  <a:pt x="744" y="291"/>
                </a:cubicBezTo>
                <a:cubicBezTo>
                  <a:pt x="722" y="291"/>
                  <a:pt x="695" y="299"/>
                  <a:pt x="690" y="305"/>
                </a:cubicBezTo>
                <a:cubicBezTo>
                  <a:pt x="701" y="222"/>
                  <a:pt x="766" y="134"/>
                  <a:pt x="943" y="134"/>
                </a:cubicBezTo>
                <a:lnTo>
                  <a:pt x="943" y="0"/>
                </a:lnTo>
                <a:cubicBezTo>
                  <a:pt x="668" y="2"/>
                  <a:pt x="510" y="118"/>
                  <a:pt x="510" y="439"/>
                </a:cubicBezTo>
                <a:cubicBezTo>
                  <a:pt x="510" y="601"/>
                  <a:pt x="602" y="711"/>
                  <a:pt x="744" y="711"/>
                </a:cubicBezTo>
                <a:cubicBezTo>
                  <a:pt x="862" y="711"/>
                  <a:pt x="954" y="615"/>
                  <a:pt x="954" y="497"/>
                </a:cubicBezTo>
                <a:close/>
                <a:moveTo>
                  <a:pt x="444" y="497"/>
                </a:moveTo>
                <a:lnTo>
                  <a:pt x="444" y="497"/>
                </a:lnTo>
                <a:cubicBezTo>
                  <a:pt x="444" y="382"/>
                  <a:pt x="362" y="291"/>
                  <a:pt x="234" y="291"/>
                </a:cubicBezTo>
                <a:cubicBezTo>
                  <a:pt x="212" y="291"/>
                  <a:pt x="185" y="299"/>
                  <a:pt x="180" y="305"/>
                </a:cubicBezTo>
                <a:cubicBezTo>
                  <a:pt x="190" y="222"/>
                  <a:pt x="256" y="134"/>
                  <a:pt x="433" y="134"/>
                </a:cubicBezTo>
                <a:lnTo>
                  <a:pt x="433" y="0"/>
                </a:lnTo>
                <a:cubicBezTo>
                  <a:pt x="158" y="2"/>
                  <a:pt x="0" y="118"/>
                  <a:pt x="0" y="439"/>
                </a:cubicBezTo>
                <a:cubicBezTo>
                  <a:pt x="0" y="601"/>
                  <a:pt x="92" y="711"/>
                  <a:pt x="234" y="711"/>
                </a:cubicBezTo>
                <a:cubicBezTo>
                  <a:pt x="351" y="711"/>
                  <a:pt x="444" y="615"/>
                  <a:pt x="444" y="49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6" name="Group 8"/>
          <p:cNvGrpSpPr>
            <a:grpSpLocks noChangeAspect="1"/>
          </p:cNvGrpSpPr>
          <p:nvPr userDrawn="1"/>
        </p:nvGrpSpPr>
        <p:grpSpPr bwMode="auto">
          <a:xfrm>
            <a:off x="6475413" y="4264025"/>
            <a:ext cx="404812" cy="298450"/>
            <a:chOff x="4079" y="2686"/>
            <a:chExt cx="255" cy="188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79" y="2686"/>
              <a:ext cx="25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79" y="2685"/>
              <a:ext cx="259" cy="192"/>
            </a:xfrm>
            <a:custGeom>
              <a:avLst/>
              <a:gdLst>
                <a:gd name="T0" fmla="*/ 0 w 954"/>
                <a:gd name="T1" fmla="*/ 214 h 712"/>
                <a:gd name="T2" fmla="*/ 0 w 954"/>
                <a:gd name="T3" fmla="*/ 214 h 712"/>
                <a:gd name="T4" fmla="*/ 210 w 954"/>
                <a:gd name="T5" fmla="*/ 420 h 712"/>
                <a:gd name="T6" fmla="*/ 264 w 954"/>
                <a:gd name="T7" fmla="*/ 406 h 712"/>
                <a:gd name="T8" fmla="*/ 10 w 954"/>
                <a:gd name="T9" fmla="*/ 577 h 712"/>
                <a:gd name="T10" fmla="*/ 10 w 954"/>
                <a:gd name="T11" fmla="*/ 712 h 712"/>
                <a:gd name="T12" fmla="*/ 444 w 954"/>
                <a:gd name="T13" fmla="*/ 272 h 712"/>
                <a:gd name="T14" fmla="*/ 210 w 954"/>
                <a:gd name="T15" fmla="*/ 0 h 712"/>
                <a:gd name="T16" fmla="*/ 0 w 954"/>
                <a:gd name="T17" fmla="*/ 214 h 712"/>
                <a:gd name="T18" fmla="*/ 510 w 954"/>
                <a:gd name="T19" fmla="*/ 214 h 712"/>
                <a:gd name="T20" fmla="*/ 510 w 954"/>
                <a:gd name="T21" fmla="*/ 214 h 712"/>
                <a:gd name="T22" fmla="*/ 720 w 954"/>
                <a:gd name="T23" fmla="*/ 420 h 712"/>
                <a:gd name="T24" fmla="*/ 774 w 954"/>
                <a:gd name="T25" fmla="*/ 406 h 712"/>
                <a:gd name="T26" fmla="*/ 521 w 954"/>
                <a:gd name="T27" fmla="*/ 577 h 712"/>
                <a:gd name="T28" fmla="*/ 521 w 954"/>
                <a:gd name="T29" fmla="*/ 712 h 712"/>
                <a:gd name="T30" fmla="*/ 954 w 954"/>
                <a:gd name="T31" fmla="*/ 272 h 712"/>
                <a:gd name="T32" fmla="*/ 720 w 954"/>
                <a:gd name="T33" fmla="*/ 0 h 712"/>
                <a:gd name="T34" fmla="*/ 510 w 954"/>
                <a:gd name="T35" fmla="*/ 2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4" h="712">
                  <a:moveTo>
                    <a:pt x="0" y="214"/>
                  </a:moveTo>
                  <a:lnTo>
                    <a:pt x="0" y="214"/>
                  </a:lnTo>
                  <a:cubicBezTo>
                    <a:pt x="0" y="329"/>
                    <a:pt x="81" y="420"/>
                    <a:pt x="210" y="420"/>
                  </a:cubicBezTo>
                  <a:cubicBezTo>
                    <a:pt x="231" y="420"/>
                    <a:pt x="259" y="412"/>
                    <a:pt x="264" y="406"/>
                  </a:cubicBezTo>
                  <a:cubicBezTo>
                    <a:pt x="253" y="489"/>
                    <a:pt x="188" y="577"/>
                    <a:pt x="10" y="577"/>
                  </a:cubicBezTo>
                  <a:lnTo>
                    <a:pt x="10" y="712"/>
                  </a:lnTo>
                  <a:cubicBezTo>
                    <a:pt x="286" y="709"/>
                    <a:pt x="444" y="593"/>
                    <a:pt x="444" y="272"/>
                  </a:cubicBezTo>
                  <a:cubicBezTo>
                    <a:pt x="444" y="109"/>
                    <a:pt x="351" y="0"/>
                    <a:pt x="210" y="0"/>
                  </a:cubicBezTo>
                  <a:cubicBezTo>
                    <a:pt x="92" y="0"/>
                    <a:pt x="0" y="96"/>
                    <a:pt x="0" y="214"/>
                  </a:cubicBezTo>
                  <a:close/>
                  <a:moveTo>
                    <a:pt x="510" y="214"/>
                  </a:moveTo>
                  <a:lnTo>
                    <a:pt x="510" y="214"/>
                  </a:lnTo>
                  <a:cubicBezTo>
                    <a:pt x="510" y="329"/>
                    <a:pt x="591" y="420"/>
                    <a:pt x="720" y="420"/>
                  </a:cubicBezTo>
                  <a:cubicBezTo>
                    <a:pt x="741" y="420"/>
                    <a:pt x="769" y="412"/>
                    <a:pt x="774" y="406"/>
                  </a:cubicBezTo>
                  <a:cubicBezTo>
                    <a:pt x="763" y="489"/>
                    <a:pt x="698" y="577"/>
                    <a:pt x="521" y="577"/>
                  </a:cubicBezTo>
                  <a:lnTo>
                    <a:pt x="521" y="712"/>
                  </a:lnTo>
                  <a:cubicBezTo>
                    <a:pt x="796" y="709"/>
                    <a:pt x="954" y="593"/>
                    <a:pt x="954" y="272"/>
                  </a:cubicBezTo>
                  <a:cubicBezTo>
                    <a:pt x="954" y="109"/>
                    <a:pt x="862" y="0"/>
                    <a:pt x="720" y="0"/>
                  </a:cubicBezTo>
                  <a:cubicBezTo>
                    <a:pt x="602" y="0"/>
                    <a:pt x="510" y="96"/>
                    <a:pt x="510" y="2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922544" y="1466849"/>
            <a:ext cx="3995738" cy="3228975"/>
          </a:xfrm>
          <a:noFill/>
        </p:spPr>
        <p:txBody>
          <a:bodyPr lIns="72000" tIns="72000" rIns="72000" bIns="72000"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None/>
              <a:defRPr sz="2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273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+  box left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402407"/>
            <a:ext cx="2617015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99501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+  box middl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402407"/>
            <a:ext cx="2617015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55840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+  box right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02407"/>
            <a:ext cx="2617015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05093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3418" y="126434"/>
            <a:ext cx="8837163" cy="489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61972" y="4830088"/>
            <a:ext cx="136622" cy="6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1826" y="4799663"/>
            <a:ext cx="9458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34875" y="4830304"/>
            <a:ext cx="940827" cy="62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Thornton Australia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495772"/>
            <a:ext cx="2617015" cy="4041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495772"/>
            <a:ext cx="2617015" cy="4041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95772"/>
            <a:ext cx="2617015" cy="4041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666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+  box lef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402407"/>
            <a:ext cx="2617015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15258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+  box midd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402407"/>
            <a:ext cx="2617015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8794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follow on page +  box righ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257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6887" y="402406"/>
            <a:ext cx="2617015" cy="4139471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02407"/>
            <a:ext cx="2617015" cy="1116808"/>
          </a:xfrm>
          <a:solidFill>
            <a:schemeClr val="tx2"/>
          </a:solidFill>
        </p:spPr>
        <p:txBody>
          <a:bodyPr lIns="144000" tIns="144000" rIns="144000" bIns="144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770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uple semi circle diagram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55"/>
          <p:cNvSpPr>
            <a:spLocks noGrp="1"/>
          </p:cNvSpPr>
          <p:nvPr>
            <p:ph type="body" sz="quarter" idx="42"/>
          </p:nvPr>
        </p:nvSpPr>
        <p:spPr>
          <a:xfrm>
            <a:off x="3593014" y="797586"/>
            <a:ext cx="2325323" cy="61234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2823303" y="797586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7" name="Text Placeholder 55"/>
          <p:cNvSpPr>
            <a:spLocks noGrp="1"/>
          </p:cNvSpPr>
          <p:nvPr>
            <p:ph type="body" sz="quarter" idx="50"/>
          </p:nvPr>
        </p:nvSpPr>
        <p:spPr>
          <a:xfrm>
            <a:off x="4075869" y="2239823"/>
            <a:ext cx="1841211" cy="61234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51" hasCustomPrompt="1"/>
          </p:nvPr>
        </p:nvSpPr>
        <p:spPr>
          <a:xfrm>
            <a:off x="3306159" y="223982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2" name="Text Placeholder 55"/>
          <p:cNvSpPr>
            <a:spLocks noGrp="1"/>
          </p:cNvSpPr>
          <p:nvPr>
            <p:ph type="body" sz="quarter" idx="52"/>
          </p:nvPr>
        </p:nvSpPr>
        <p:spPr>
          <a:xfrm>
            <a:off x="3946786" y="1521074"/>
            <a:ext cx="1980862" cy="61234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53" hasCustomPrompt="1"/>
          </p:nvPr>
        </p:nvSpPr>
        <p:spPr>
          <a:xfrm>
            <a:off x="3177075" y="1525113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4" name="Text Placeholder 55"/>
          <p:cNvSpPr>
            <a:spLocks noGrp="1"/>
          </p:cNvSpPr>
          <p:nvPr>
            <p:ph type="body" sz="quarter" idx="54"/>
          </p:nvPr>
        </p:nvSpPr>
        <p:spPr>
          <a:xfrm>
            <a:off x="3946786" y="2938628"/>
            <a:ext cx="1971551" cy="61234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55" hasCustomPrompt="1"/>
          </p:nvPr>
        </p:nvSpPr>
        <p:spPr>
          <a:xfrm>
            <a:off x="3177075" y="2937172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46" name="Text Placeholder 55"/>
          <p:cNvSpPr>
            <a:spLocks noGrp="1"/>
          </p:cNvSpPr>
          <p:nvPr>
            <p:ph type="body" sz="quarter" idx="56"/>
          </p:nvPr>
        </p:nvSpPr>
        <p:spPr>
          <a:xfrm>
            <a:off x="3593015" y="3641100"/>
            <a:ext cx="2325322" cy="612348"/>
          </a:xfrm>
          <a:prstGeom prst="rect">
            <a:avLst/>
          </a:prstGeom>
        </p:spPr>
        <p:txBody>
          <a:bodyPr lIns="144000" anchor="ctr" anchorCtr="0">
            <a:noAutofit/>
          </a:bodyPr>
          <a:lstStyle>
            <a:lvl1pPr>
              <a:spcAft>
                <a:spcPts val="408"/>
              </a:spcAft>
              <a:defRPr sz="612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612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57" hasCustomPrompt="1"/>
          </p:nvPr>
        </p:nvSpPr>
        <p:spPr>
          <a:xfrm>
            <a:off x="2823303" y="3641100"/>
            <a:ext cx="769710" cy="6123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12" b="1"/>
            </a:lvl1pPr>
          </a:lstStyle>
          <a:p>
            <a:r>
              <a:rPr lang="en-AU" dirty="0"/>
              <a:t>Icon</a:t>
            </a:r>
          </a:p>
        </p:txBody>
      </p:sp>
      <p:cxnSp>
        <p:nvCxnSpPr>
          <p:cNvPr id="48" name="Straight Connector 47"/>
          <p:cNvCxnSpPr/>
          <p:nvPr userDrawn="1"/>
        </p:nvCxnSpPr>
        <p:spPr>
          <a:xfrm rot="16200000">
            <a:off x="3039897" y="2341824"/>
            <a:ext cx="0" cy="3694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rot="2700000">
            <a:off x="2710110" y="1331049"/>
            <a:ext cx="0" cy="3694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rot="14880000">
            <a:off x="2948606" y="1825770"/>
            <a:ext cx="0" cy="3694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rot="8100000" flipH="1">
            <a:off x="2692679" y="3390218"/>
            <a:ext cx="0" cy="2939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rot="17520000" flipH="1">
            <a:off x="2959171" y="2850390"/>
            <a:ext cx="0" cy="3694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1"/>
          <a:stretch/>
        </p:blipFill>
        <p:spPr>
          <a:xfrm>
            <a:off x="461613" y="487731"/>
            <a:ext cx="2387268" cy="4064347"/>
          </a:xfrm>
          <a:prstGeom prst="rect">
            <a:avLst/>
          </a:prstGeom>
        </p:spPr>
      </p:pic>
      <p:sp>
        <p:nvSpPr>
          <p:cNvPr id="54" name="Text Placeholder 10"/>
          <p:cNvSpPr>
            <a:spLocks noGrp="1"/>
          </p:cNvSpPr>
          <p:nvPr>
            <p:ph type="body" sz="quarter" idx="47"/>
          </p:nvPr>
        </p:nvSpPr>
        <p:spPr>
          <a:xfrm>
            <a:off x="461613" y="985063"/>
            <a:ext cx="1310165" cy="3071843"/>
          </a:xfrm>
        </p:spPr>
        <p:txBody>
          <a:bodyPr lIns="144000" tIns="144000" rIns="144000" bIns="144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71562" y="495772"/>
            <a:ext cx="2617015" cy="4041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124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5" y="1672958"/>
            <a:ext cx="1915040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1672958"/>
            <a:ext cx="1915040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1672958"/>
            <a:ext cx="1915040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1672958"/>
            <a:ext cx="1915040" cy="286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13511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- boxes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255" y="495772"/>
            <a:ext cx="6927394" cy="339195"/>
          </a:xfrm>
        </p:spPr>
        <p:txBody>
          <a:bodyPr wrap="square"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255" y="1578114"/>
            <a:ext cx="1915040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5334" y="1578114"/>
            <a:ext cx="1915040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0414" y="1578114"/>
            <a:ext cx="1915040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5494" y="1578114"/>
            <a:ext cx="1915040" cy="1116808"/>
          </a:xfrm>
          <a:solidFill>
            <a:schemeClr val="accent5"/>
          </a:solidFill>
        </p:spPr>
        <p:txBody>
          <a:bodyPr lIns="144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541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84.xml"/><Relationship Id="rId84" Type="http://schemas.openxmlformats.org/officeDocument/2006/relationships/slideLayout" Target="../slideLayouts/slideLayout105.xml"/><Relationship Id="rId138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53.xml"/><Relationship Id="rId53" Type="http://schemas.openxmlformats.org/officeDocument/2006/relationships/slideLayout" Target="../slideLayouts/slideLayout74.xml"/><Relationship Id="rId74" Type="http://schemas.openxmlformats.org/officeDocument/2006/relationships/slideLayout" Target="../slideLayouts/slideLayout95.xml"/><Relationship Id="rId128" Type="http://schemas.openxmlformats.org/officeDocument/2006/relationships/slideLayout" Target="../slideLayouts/slideLayout149.xml"/><Relationship Id="rId149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95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85.xml"/><Relationship Id="rId69" Type="http://schemas.openxmlformats.org/officeDocument/2006/relationships/slideLayout" Target="../slideLayouts/slideLayout90.xml"/><Relationship Id="rId113" Type="http://schemas.openxmlformats.org/officeDocument/2006/relationships/slideLayout" Target="../slideLayouts/slideLayout134.xml"/><Relationship Id="rId118" Type="http://schemas.openxmlformats.org/officeDocument/2006/relationships/slideLayout" Target="../slideLayouts/slideLayout139.xml"/><Relationship Id="rId134" Type="http://schemas.openxmlformats.org/officeDocument/2006/relationships/slideLayout" Target="../slideLayouts/slideLayout155.xml"/><Relationship Id="rId139" Type="http://schemas.openxmlformats.org/officeDocument/2006/relationships/slideLayout" Target="../slideLayouts/slideLayout160.xml"/><Relationship Id="rId80" Type="http://schemas.openxmlformats.org/officeDocument/2006/relationships/slideLayout" Target="../slideLayouts/slideLayout101.xml"/><Relationship Id="rId85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80.xml"/><Relationship Id="rId103" Type="http://schemas.openxmlformats.org/officeDocument/2006/relationships/slideLayout" Target="../slideLayouts/slideLayout124.xml"/><Relationship Id="rId108" Type="http://schemas.openxmlformats.org/officeDocument/2006/relationships/slideLayout" Target="../slideLayouts/slideLayout129.xml"/><Relationship Id="rId124" Type="http://schemas.openxmlformats.org/officeDocument/2006/relationships/slideLayout" Target="../slideLayouts/slideLayout145.xml"/><Relationship Id="rId129" Type="http://schemas.openxmlformats.org/officeDocument/2006/relationships/slideLayout" Target="../slideLayouts/slideLayout150.xml"/><Relationship Id="rId54" Type="http://schemas.openxmlformats.org/officeDocument/2006/relationships/slideLayout" Target="../slideLayouts/slideLayout75.xml"/><Relationship Id="rId70" Type="http://schemas.openxmlformats.org/officeDocument/2006/relationships/slideLayout" Target="../slideLayouts/slideLayout91.xml"/><Relationship Id="rId75" Type="http://schemas.openxmlformats.org/officeDocument/2006/relationships/slideLayout" Target="../slideLayouts/slideLayout96.xml"/><Relationship Id="rId91" Type="http://schemas.openxmlformats.org/officeDocument/2006/relationships/slideLayout" Target="../slideLayouts/slideLayout112.xml"/><Relationship Id="rId96" Type="http://schemas.openxmlformats.org/officeDocument/2006/relationships/slideLayout" Target="../slideLayouts/slideLayout117.xml"/><Relationship Id="rId140" Type="http://schemas.openxmlformats.org/officeDocument/2006/relationships/slideLayout" Target="../slideLayouts/slideLayout161.xml"/><Relationship Id="rId145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70.xml"/><Relationship Id="rId114" Type="http://schemas.openxmlformats.org/officeDocument/2006/relationships/slideLayout" Target="../slideLayouts/slideLayout135.xml"/><Relationship Id="rId119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81.xml"/><Relationship Id="rId65" Type="http://schemas.openxmlformats.org/officeDocument/2006/relationships/slideLayout" Target="../slideLayouts/slideLayout86.xml"/><Relationship Id="rId81" Type="http://schemas.openxmlformats.org/officeDocument/2006/relationships/slideLayout" Target="../slideLayouts/slideLayout102.xml"/><Relationship Id="rId86" Type="http://schemas.openxmlformats.org/officeDocument/2006/relationships/slideLayout" Target="../slideLayouts/slideLayout107.xml"/><Relationship Id="rId130" Type="http://schemas.openxmlformats.org/officeDocument/2006/relationships/slideLayout" Target="../slideLayouts/slideLayout151.xml"/><Relationship Id="rId135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60.xml"/><Relationship Id="rId109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55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6" Type="http://schemas.openxmlformats.org/officeDocument/2006/relationships/slideLayout" Target="../slideLayouts/slideLayout97.xml"/><Relationship Id="rId97" Type="http://schemas.openxmlformats.org/officeDocument/2006/relationships/slideLayout" Target="../slideLayouts/slideLayout118.xml"/><Relationship Id="rId104" Type="http://schemas.openxmlformats.org/officeDocument/2006/relationships/slideLayout" Target="../slideLayouts/slideLayout125.xml"/><Relationship Id="rId120" Type="http://schemas.openxmlformats.org/officeDocument/2006/relationships/slideLayout" Target="../slideLayouts/slideLayout141.xml"/><Relationship Id="rId125" Type="http://schemas.openxmlformats.org/officeDocument/2006/relationships/slideLayout" Target="../slideLayouts/slideLayout146.xml"/><Relationship Id="rId141" Type="http://schemas.openxmlformats.org/officeDocument/2006/relationships/slideLayout" Target="../slideLayouts/slideLayout162.xml"/><Relationship Id="rId146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28.xml"/><Relationship Id="rId71" Type="http://schemas.openxmlformats.org/officeDocument/2006/relationships/slideLayout" Target="../slideLayouts/slideLayout92.xml"/><Relationship Id="rId9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66" Type="http://schemas.openxmlformats.org/officeDocument/2006/relationships/slideLayout" Target="../slideLayouts/slideLayout87.xml"/><Relationship Id="rId87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31.xml"/><Relationship Id="rId115" Type="http://schemas.openxmlformats.org/officeDocument/2006/relationships/slideLayout" Target="../slideLayouts/slideLayout136.xml"/><Relationship Id="rId131" Type="http://schemas.openxmlformats.org/officeDocument/2006/relationships/slideLayout" Target="../slideLayouts/slideLayout152.xml"/><Relationship Id="rId136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82.xml"/><Relationship Id="rId82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56" Type="http://schemas.openxmlformats.org/officeDocument/2006/relationships/slideLayout" Target="../slideLayouts/slideLayout77.xml"/><Relationship Id="rId77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121.xml"/><Relationship Id="rId105" Type="http://schemas.openxmlformats.org/officeDocument/2006/relationships/slideLayout" Target="../slideLayouts/slideLayout126.xml"/><Relationship Id="rId126" Type="http://schemas.openxmlformats.org/officeDocument/2006/relationships/slideLayout" Target="../slideLayouts/slideLayout147.xml"/><Relationship Id="rId147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72" Type="http://schemas.openxmlformats.org/officeDocument/2006/relationships/slideLayout" Target="../slideLayouts/slideLayout93.xml"/><Relationship Id="rId93" Type="http://schemas.openxmlformats.org/officeDocument/2006/relationships/slideLayout" Target="../slideLayouts/slideLayout114.xml"/><Relationship Id="rId98" Type="http://schemas.openxmlformats.org/officeDocument/2006/relationships/slideLayout" Target="../slideLayouts/slideLayout119.xml"/><Relationship Id="rId121" Type="http://schemas.openxmlformats.org/officeDocument/2006/relationships/slideLayout" Target="../slideLayouts/slideLayout142.xml"/><Relationship Id="rId142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67.xml"/><Relationship Id="rId67" Type="http://schemas.openxmlformats.org/officeDocument/2006/relationships/slideLayout" Target="../slideLayouts/slideLayout88.xml"/><Relationship Id="rId116" Type="http://schemas.openxmlformats.org/officeDocument/2006/relationships/slideLayout" Target="../slideLayouts/slideLayout137.xml"/><Relationship Id="rId137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62" Type="http://schemas.openxmlformats.org/officeDocument/2006/relationships/slideLayout" Target="../slideLayouts/slideLayout83.xml"/><Relationship Id="rId83" Type="http://schemas.openxmlformats.org/officeDocument/2006/relationships/slideLayout" Target="../slideLayouts/slideLayout104.xml"/><Relationship Id="rId88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32.xml"/><Relationship Id="rId132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57.xml"/><Relationship Id="rId57" Type="http://schemas.openxmlformats.org/officeDocument/2006/relationships/slideLayout" Target="../slideLayouts/slideLayout78.xml"/><Relationship Id="rId106" Type="http://schemas.openxmlformats.org/officeDocument/2006/relationships/slideLayout" Target="../slideLayouts/slideLayout127.xml"/><Relationship Id="rId127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73.xml"/><Relationship Id="rId73" Type="http://schemas.openxmlformats.org/officeDocument/2006/relationships/slideLayout" Target="../slideLayouts/slideLayout94.xml"/><Relationship Id="rId78" Type="http://schemas.openxmlformats.org/officeDocument/2006/relationships/slideLayout" Target="../slideLayouts/slideLayout99.xml"/><Relationship Id="rId94" Type="http://schemas.openxmlformats.org/officeDocument/2006/relationships/slideLayout" Target="../slideLayouts/slideLayout115.xml"/><Relationship Id="rId99" Type="http://schemas.openxmlformats.org/officeDocument/2006/relationships/slideLayout" Target="../slideLayouts/slideLayout120.xml"/><Relationship Id="rId101" Type="http://schemas.openxmlformats.org/officeDocument/2006/relationships/slideLayout" Target="../slideLayouts/slideLayout122.xml"/><Relationship Id="rId122" Type="http://schemas.openxmlformats.org/officeDocument/2006/relationships/slideLayout" Target="../slideLayouts/slideLayout143.xml"/><Relationship Id="rId143" Type="http://schemas.openxmlformats.org/officeDocument/2006/relationships/slideLayout" Target="../slideLayouts/slideLayout164.xml"/><Relationship Id="rId148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68.xml"/><Relationship Id="rId68" Type="http://schemas.openxmlformats.org/officeDocument/2006/relationships/slideLayout" Target="../slideLayouts/slideLayout89.xml"/><Relationship Id="rId89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33.xml"/><Relationship Id="rId133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58.xml"/><Relationship Id="rId58" Type="http://schemas.openxmlformats.org/officeDocument/2006/relationships/slideLayout" Target="../slideLayouts/slideLayout79.xml"/><Relationship Id="rId79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23.xml"/><Relationship Id="rId123" Type="http://schemas.openxmlformats.org/officeDocument/2006/relationships/slideLayout" Target="../slideLayouts/slideLayout144.xml"/><Relationship Id="rId144" Type="http://schemas.openxmlformats.org/officeDocument/2006/relationships/slideLayout" Target="../slideLayouts/slideLayout165.xml"/><Relationship Id="rId90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 txBox="1">
            <a:spLocks/>
          </p:cNvSpPr>
          <p:nvPr userDrawn="1"/>
        </p:nvSpPr>
        <p:spPr>
          <a:xfrm>
            <a:off x="5118056" y="137933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3000" b="1" kern="120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sp>
        <p:nvSpPr>
          <p:cNvPr id="18" name="Copyright"/>
          <p:cNvSpPr txBox="1"/>
          <p:nvPr userDrawn="1"/>
        </p:nvSpPr>
        <p:spPr>
          <a:xfrm>
            <a:off x="641895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en-US" sz="600" smtClean="0">
                <a:solidFill>
                  <a:schemeClr val="tx1"/>
                </a:solidFill>
              </a:rPr>
              <a:t>©2018 Fahn Kanne &amp; Co. Grant Thornton Israel. All rights reserved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04576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1"/>
          <p:cNvSpPr txBox="1">
            <a:spLocks/>
          </p:cNvSpPr>
          <p:nvPr userDrawn="1"/>
        </p:nvSpPr>
        <p:spPr>
          <a:xfrm>
            <a:off x="5080799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1" kern="1200">
                <a:solidFill>
                  <a:srgbClr val="00A7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dirty="0"/>
              <a:t>Click to add name</a:t>
            </a:r>
          </a:p>
        </p:txBody>
      </p:sp>
      <p:sp>
        <p:nvSpPr>
          <p:cNvPr id="22" name="Text Placeholder 21"/>
          <p:cNvSpPr txBox="1">
            <a:spLocks/>
          </p:cNvSpPr>
          <p:nvPr userDrawn="1"/>
        </p:nvSpPr>
        <p:spPr>
          <a:xfrm>
            <a:off x="5078413" y="371856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kern="1200" baseline="0">
                <a:solidFill>
                  <a:srgbClr val="00A7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dirty="0"/>
              <a:t>Click to add position or firm</a:t>
            </a:r>
          </a:p>
        </p:txBody>
      </p:sp>
      <p:pic>
        <p:nvPicPr>
          <p:cNvPr id="3" name="GTLogoNoTag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" y="412504"/>
            <a:ext cx="2066548" cy="47244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" y="207264"/>
            <a:ext cx="2273808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>
          <p15:clr>
            <a:srgbClr val="F26B43"/>
          </p15:clr>
        </p15:guide>
        <p15:guide id="5" pos="737">
          <p15:clr>
            <a:srgbClr val="F26B43"/>
          </p15:clr>
        </p15:guide>
        <p15:guide id="6" pos="1034">
          <p15:clr>
            <a:srgbClr val="F26B43"/>
          </p15:clr>
        </p15:guide>
        <p15:guide id="7" pos="1179">
          <p15:clr>
            <a:srgbClr val="F26B43"/>
          </p15:clr>
        </p15:guide>
        <p15:guide id="8" pos="1479">
          <p15:clr>
            <a:srgbClr val="F26B43"/>
          </p15:clr>
        </p15:guide>
        <p15:guide id="9" pos="1625">
          <p15:clr>
            <a:srgbClr val="F26B43"/>
          </p15:clr>
        </p15:guide>
        <p15:guide id="10" pos="1922">
          <p15:clr>
            <a:srgbClr val="F26B43"/>
          </p15:clr>
        </p15:guide>
        <p15:guide id="11" pos="2066">
          <p15:clr>
            <a:srgbClr val="F26B43"/>
          </p15:clr>
        </p15:guide>
        <p15:guide id="12" pos="2364">
          <p15:clr>
            <a:srgbClr val="F26B43"/>
          </p15:clr>
        </p15:guide>
        <p15:guide id="13" pos="2511">
          <p15:clr>
            <a:srgbClr val="F26B43"/>
          </p15:clr>
        </p15:guide>
        <p15:guide id="14" pos="2808">
          <p15:clr>
            <a:srgbClr val="F26B43"/>
          </p15:clr>
        </p15:guide>
        <p15:guide id="15" pos="2954">
          <p15:clr>
            <a:srgbClr val="F26B43"/>
          </p15:clr>
        </p15:guide>
        <p15:guide id="16" pos="3251">
          <p15:clr>
            <a:srgbClr val="F26B43"/>
          </p15:clr>
        </p15:guide>
        <p15:guide id="17" pos="3398">
          <p15:clr>
            <a:srgbClr val="F26B43"/>
          </p15:clr>
        </p15:guide>
        <p15:guide id="18" pos="3695">
          <p15:clr>
            <a:srgbClr val="F26B43"/>
          </p15:clr>
        </p15:guide>
        <p15:guide id="19" pos="3839">
          <p15:clr>
            <a:srgbClr val="F26B43"/>
          </p15:clr>
        </p15:guide>
        <p15:guide id="20" pos="4136">
          <p15:clr>
            <a:srgbClr val="F26B43"/>
          </p15:clr>
        </p15:guide>
        <p15:guide id="21" pos="4283">
          <p15:clr>
            <a:srgbClr val="F26B43"/>
          </p15:clr>
        </p15:guide>
        <p15:guide id="22" pos="4580">
          <p15:clr>
            <a:srgbClr val="F26B43"/>
          </p15:clr>
        </p15:guide>
        <p15:guide id="23" pos="4727">
          <p15:clr>
            <a:srgbClr val="F26B43"/>
          </p15:clr>
        </p15:guide>
        <p15:guide id="24" pos="5022">
          <p15:clr>
            <a:srgbClr val="F26B43"/>
          </p15:clr>
        </p15:guide>
        <p15:guide id="25" pos="5465">
          <p15:clr>
            <a:srgbClr val="F26B43"/>
          </p15:clr>
        </p15:guide>
        <p15:guide id="26" pos="5169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>
          <p15:clr>
            <a:srgbClr val="F26B43"/>
          </p15:clr>
        </p15:guide>
        <p15:guide id="35" orient="horz" pos="2618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073952" y="4887834"/>
            <a:ext cx="2626255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3"/>
          <p:cNvSpPr txBox="1">
            <a:spLocks/>
          </p:cNvSpPr>
          <p:nvPr userDrawn="1"/>
        </p:nvSpPr>
        <p:spPr>
          <a:xfrm>
            <a:off x="468313" y="2619375"/>
            <a:ext cx="8207372" cy="1569556"/>
          </a:xfrm>
          <a:prstGeom prst="rect">
            <a:avLst/>
          </a:prstGeom>
        </p:spPr>
        <p:txBody>
          <a:bodyPr vert="horz" lIns="0" rIns="0"/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20" name="Text Placeholder 3"/>
          <p:cNvSpPr txBox="1">
            <a:spLocks/>
          </p:cNvSpPr>
          <p:nvPr userDrawn="1"/>
        </p:nvSpPr>
        <p:spPr>
          <a:xfrm>
            <a:off x="468313" y="1203324"/>
            <a:ext cx="8207375" cy="63944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 defTabSz="4572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1866" y="4814894"/>
            <a:ext cx="183600" cy="18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F48407-9AE9-463E-9826-84A5E1C607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pyright"/>
          <p:cNvSpPr txBox="1"/>
          <p:nvPr userDrawn="1"/>
        </p:nvSpPr>
        <p:spPr>
          <a:xfrm>
            <a:off x="641895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he-IL" sz="600" dirty="0" smtClean="0">
                <a:solidFill>
                  <a:schemeClr val="bg1"/>
                </a:solidFill>
              </a:rPr>
              <a:t>©2017 </a:t>
            </a:r>
            <a:r>
              <a:rPr lang="he-IL" sz="600" dirty="0" err="1" smtClean="0">
                <a:solidFill>
                  <a:schemeClr val="bg1"/>
                </a:solidFill>
              </a:rPr>
              <a:t>פאהן</a:t>
            </a:r>
            <a:r>
              <a:rPr lang="he-IL" sz="600" dirty="0" smtClean="0">
                <a:solidFill>
                  <a:schemeClr val="bg1"/>
                </a:solidFill>
              </a:rPr>
              <a:t> קנה ושות'. כל הזכויות שמורות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>
          <p15:clr>
            <a:srgbClr val="F26B43"/>
          </p15:clr>
        </p15:guide>
        <p15:guide id="5" pos="737">
          <p15:clr>
            <a:srgbClr val="F26B43"/>
          </p15:clr>
        </p15:guide>
        <p15:guide id="6" pos="1034">
          <p15:clr>
            <a:srgbClr val="F26B43"/>
          </p15:clr>
        </p15:guide>
        <p15:guide id="7" pos="1179">
          <p15:clr>
            <a:srgbClr val="F26B43"/>
          </p15:clr>
        </p15:guide>
        <p15:guide id="8" pos="1479">
          <p15:clr>
            <a:srgbClr val="F26B43"/>
          </p15:clr>
        </p15:guide>
        <p15:guide id="9" pos="1625">
          <p15:clr>
            <a:srgbClr val="F26B43"/>
          </p15:clr>
        </p15:guide>
        <p15:guide id="10" pos="1922">
          <p15:clr>
            <a:srgbClr val="F26B43"/>
          </p15:clr>
        </p15:guide>
        <p15:guide id="11" pos="2066">
          <p15:clr>
            <a:srgbClr val="F26B43"/>
          </p15:clr>
        </p15:guide>
        <p15:guide id="12" pos="2364">
          <p15:clr>
            <a:srgbClr val="F26B43"/>
          </p15:clr>
        </p15:guide>
        <p15:guide id="13" pos="2511">
          <p15:clr>
            <a:srgbClr val="F26B43"/>
          </p15:clr>
        </p15:guide>
        <p15:guide id="14" pos="2808">
          <p15:clr>
            <a:srgbClr val="F26B43"/>
          </p15:clr>
        </p15:guide>
        <p15:guide id="15" pos="2954">
          <p15:clr>
            <a:srgbClr val="F26B43"/>
          </p15:clr>
        </p15:guide>
        <p15:guide id="16" pos="3251">
          <p15:clr>
            <a:srgbClr val="F26B43"/>
          </p15:clr>
        </p15:guide>
        <p15:guide id="17" pos="3398">
          <p15:clr>
            <a:srgbClr val="F26B43"/>
          </p15:clr>
        </p15:guide>
        <p15:guide id="18" pos="3695">
          <p15:clr>
            <a:srgbClr val="F26B43"/>
          </p15:clr>
        </p15:guide>
        <p15:guide id="19" pos="3839">
          <p15:clr>
            <a:srgbClr val="F26B43"/>
          </p15:clr>
        </p15:guide>
        <p15:guide id="20" pos="4136">
          <p15:clr>
            <a:srgbClr val="F26B43"/>
          </p15:clr>
        </p15:guide>
        <p15:guide id="21" pos="4283">
          <p15:clr>
            <a:srgbClr val="F26B43"/>
          </p15:clr>
        </p15:guide>
        <p15:guide id="22" pos="4580">
          <p15:clr>
            <a:srgbClr val="F26B43"/>
          </p15:clr>
        </p15:guide>
        <p15:guide id="23" pos="4727">
          <p15:clr>
            <a:srgbClr val="F26B43"/>
          </p15:clr>
        </p15:guide>
        <p15:guide id="24" pos="5022">
          <p15:clr>
            <a:srgbClr val="F26B43"/>
          </p15:clr>
        </p15:guide>
        <p15:guide id="25" pos="5465">
          <p15:clr>
            <a:srgbClr val="F26B43"/>
          </p15:clr>
        </p15:guide>
        <p15:guide id="26" pos="5169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>
          <p15:clr>
            <a:srgbClr val="F26B43"/>
          </p15:clr>
        </p15:guide>
        <p15:guide id="35" orient="horz" pos="2618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370" y="1466849"/>
            <a:ext cx="8206318" cy="3228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9856" y="4848686"/>
            <a:ext cx="183600" cy="18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TLogoNoTag" hidden="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67" y="4803143"/>
            <a:ext cx="1249683" cy="259081"/>
          </a:xfrm>
          <a:prstGeom prst="rect">
            <a:avLst/>
          </a:prstGeom>
        </p:spPr>
      </p:pic>
      <p:sp>
        <p:nvSpPr>
          <p:cNvPr id="17" name="Copyright"/>
          <p:cNvSpPr txBox="1"/>
          <p:nvPr userDrawn="1"/>
        </p:nvSpPr>
        <p:spPr>
          <a:xfrm>
            <a:off x="6275885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en-US" sz="600" smtClean="0">
                <a:solidFill>
                  <a:schemeClr val="tx1"/>
                </a:solidFill>
              </a:rPr>
              <a:t>©2018 Fahn Kanne &amp; Co. Grant Thornton Israel. All rights reserved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8"/>
          <p:cNvCxnSpPr/>
          <p:nvPr userDrawn="1"/>
        </p:nvCxnSpPr>
        <p:spPr>
          <a:xfrm>
            <a:off x="6061505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6" y="4744094"/>
            <a:ext cx="2271810" cy="3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9" r:id="rId2"/>
    <p:sldLayoutId id="2147483725" r:id="rId3"/>
    <p:sldLayoutId id="2147483731" r:id="rId4"/>
    <p:sldLayoutId id="2147483727" r:id="rId5"/>
    <p:sldLayoutId id="2147483757" r:id="rId6"/>
    <p:sldLayoutId id="2147483714" r:id="rId7"/>
    <p:sldLayoutId id="2147483732" r:id="rId8"/>
    <p:sldLayoutId id="2147483756" r:id="rId9"/>
    <p:sldLayoutId id="2147483752" r:id="rId10"/>
    <p:sldLayoutId id="2147483733" r:id="rId11"/>
    <p:sldLayoutId id="2147483755" r:id="rId12"/>
    <p:sldLayoutId id="2147483749" r:id="rId13"/>
    <p:sldLayoutId id="2147483750" r:id="rId14"/>
    <p:sldLayoutId id="2147483751" r:id="rId15"/>
    <p:sldLayoutId id="2147483766" r:id="rId16"/>
    <p:sldLayoutId id="2147483735" r:id="rId17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r" defTabSz="457200" rtl="1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r" defTabSz="457200" rtl="1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r" defTabSz="457200" rtl="1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r" defTabSz="457200" rtl="1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r" defTabSz="457200" rtl="1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 userDrawn="1">
          <p15:clr>
            <a:srgbClr val="F26B43"/>
          </p15:clr>
        </p15:guide>
        <p15:guide id="5" pos="737" userDrawn="1">
          <p15:clr>
            <a:srgbClr val="F26B43"/>
          </p15:clr>
        </p15:guide>
        <p15:guide id="6" pos="1034" userDrawn="1">
          <p15:clr>
            <a:srgbClr val="F26B43"/>
          </p15:clr>
        </p15:guide>
        <p15:guide id="7" pos="1179">
          <p15:clr>
            <a:srgbClr val="F26B43"/>
          </p15:clr>
        </p15:guide>
        <p15:guide id="8" pos="1479" userDrawn="1">
          <p15:clr>
            <a:srgbClr val="F26B43"/>
          </p15:clr>
        </p15:guide>
        <p15:guide id="9" pos="1625" userDrawn="1">
          <p15:clr>
            <a:srgbClr val="F26B43"/>
          </p15:clr>
        </p15:guide>
        <p15:guide id="10" pos="1922" userDrawn="1">
          <p15:clr>
            <a:srgbClr val="F26B43"/>
          </p15:clr>
        </p15:guide>
        <p15:guide id="11" pos="2066" userDrawn="1">
          <p15:clr>
            <a:srgbClr val="F26B43"/>
          </p15:clr>
        </p15:guide>
        <p15:guide id="12" pos="2364" userDrawn="1">
          <p15:clr>
            <a:srgbClr val="F26B43"/>
          </p15:clr>
        </p15:guide>
        <p15:guide id="13" pos="2511" userDrawn="1">
          <p15:clr>
            <a:srgbClr val="F26B43"/>
          </p15:clr>
        </p15:guide>
        <p15:guide id="14" pos="2808" userDrawn="1">
          <p15:clr>
            <a:srgbClr val="F26B43"/>
          </p15:clr>
        </p15:guide>
        <p15:guide id="15" pos="2954" userDrawn="1">
          <p15:clr>
            <a:srgbClr val="F26B43"/>
          </p15:clr>
        </p15:guide>
        <p15:guide id="16" pos="3251" userDrawn="1">
          <p15:clr>
            <a:srgbClr val="F26B43"/>
          </p15:clr>
        </p15:guide>
        <p15:guide id="17" pos="3398" userDrawn="1">
          <p15:clr>
            <a:srgbClr val="F26B43"/>
          </p15:clr>
        </p15:guide>
        <p15:guide id="18" pos="3695" userDrawn="1">
          <p15:clr>
            <a:srgbClr val="F26B43"/>
          </p15:clr>
        </p15:guide>
        <p15:guide id="19" pos="3839" userDrawn="1">
          <p15:clr>
            <a:srgbClr val="F26B43"/>
          </p15:clr>
        </p15:guide>
        <p15:guide id="20" pos="4136" userDrawn="1">
          <p15:clr>
            <a:srgbClr val="F26B43"/>
          </p15:clr>
        </p15:guide>
        <p15:guide id="21" pos="4283" userDrawn="1">
          <p15:clr>
            <a:srgbClr val="F26B43"/>
          </p15:clr>
        </p15:guide>
        <p15:guide id="22" pos="4580" userDrawn="1">
          <p15:clr>
            <a:srgbClr val="F26B43"/>
          </p15:clr>
        </p15:guide>
        <p15:guide id="23" pos="4727" userDrawn="1">
          <p15:clr>
            <a:srgbClr val="F26B43"/>
          </p15:clr>
        </p15:guide>
        <p15:guide id="24" pos="5022" userDrawn="1">
          <p15:clr>
            <a:srgbClr val="F26B43"/>
          </p15:clr>
        </p15:guide>
        <p15:guide id="25" pos="5465">
          <p15:clr>
            <a:srgbClr val="F26B43"/>
          </p15:clr>
        </p15:guide>
        <p15:guide id="26" pos="5169" userDrawn="1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 userDrawn="1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 userDrawn="1">
          <p15:clr>
            <a:srgbClr val="F26B43"/>
          </p15:clr>
        </p15:guide>
        <p15:guide id="35" orient="horz" pos="2618" userDrawn="1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256" y="495773"/>
            <a:ext cx="8222131" cy="33923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540" y="1679576"/>
            <a:ext cx="4021459" cy="28817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 </a:t>
            </a:r>
          </a:p>
          <a:p>
            <a:pPr lvl="6"/>
            <a:r>
              <a:rPr lang="en-US" dirty="0"/>
              <a:t>Seventh level </a:t>
            </a:r>
            <a:endParaRPr lang="en-A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751850" y="4856447"/>
            <a:ext cx="136622" cy="62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40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l" defTabSz="7255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4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sp>
        <p:nvSpPr>
          <p:cNvPr id="7" name="Copyright"/>
          <p:cNvSpPr txBox="1"/>
          <p:nvPr userDrawn="1"/>
        </p:nvSpPr>
        <p:spPr>
          <a:xfrm>
            <a:off x="6275885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r>
              <a:rPr lang="en-US" sz="600" smtClean="0">
                <a:solidFill>
                  <a:schemeClr val="tx1"/>
                </a:solidFill>
              </a:rPr>
              <a:t>©2018 Fahn Kanne &amp; Co. Grant Thornton Israel. All rights reserved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18"/>
          <p:cNvCxnSpPr/>
          <p:nvPr userDrawn="1"/>
        </p:nvCxnSpPr>
        <p:spPr>
          <a:xfrm>
            <a:off x="6061505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9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  <p:sldLayoutId id="2147483827" r:id="rId26"/>
    <p:sldLayoutId id="2147483828" r:id="rId27"/>
    <p:sldLayoutId id="2147483829" r:id="rId28"/>
    <p:sldLayoutId id="2147483830" r:id="rId29"/>
    <p:sldLayoutId id="2147483831" r:id="rId30"/>
    <p:sldLayoutId id="2147483832" r:id="rId31"/>
    <p:sldLayoutId id="2147483833" r:id="rId32"/>
    <p:sldLayoutId id="2147483834" r:id="rId33"/>
    <p:sldLayoutId id="2147483835" r:id="rId34"/>
    <p:sldLayoutId id="2147483836" r:id="rId35"/>
    <p:sldLayoutId id="2147483837" r:id="rId36"/>
    <p:sldLayoutId id="2147483838" r:id="rId37"/>
    <p:sldLayoutId id="2147483839" r:id="rId38"/>
    <p:sldLayoutId id="2147483840" r:id="rId39"/>
    <p:sldLayoutId id="2147483841" r:id="rId40"/>
    <p:sldLayoutId id="2147483842" r:id="rId41"/>
    <p:sldLayoutId id="2147483843" r:id="rId42"/>
    <p:sldLayoutId id="2147483844" r:id="rId43"/>
    <p:sldLayoutId id="2147483845" r:id="rId44"/>
    <p:sldLayoutId id="2147483846" r:id="rId45"/>
    <p:sldLayoutId id="2147483847" r:id="rId46"/>
    <p:sldLayoutId id="2147483848" r:id="rId47"/>
    <p:sldLayoutId id="2147483849" r:id="rId48"/>
    <p:sldLayoutId id="2147483850" r:id="rId49"/>
    <p:sldLayoutId id="2147483851" r:id="rId50"/>
    <p:sldLayoutId id="2147483852" r:id="rId51"/>
    <p:sldLayoutId id="2147483853" r:id="rId52"/>
    <p:sldLayoutId id="2147483854" r:id="rId53"/>
    <p:sldLayoutId id="2147483855" r:id="rId54"/>
    <p:sldLayoutId id="2147483856" r:id="rId55"/>
    <p:sldLayoutId id="2147483857" r:id="rId56"/>
    <p:sldLayoutId id="2147483858" r:id="rId57"/>
    <p:sldLayoutId id="2147483859" r:id="rId58"/>
    <p:sldLayoutId id="2147483860" r:id="rId59"/>
    <p:sldLayoutId id="2147483861" r:id="rId60"/>
    <p:sldLayoutId id="2147483862" r:id="rId61"/>
    <p:sldLayoutId id="2147483863" r:id="rId62"/>
    <p:sldLayoutId id="2147483864" r:id="rId63"/>
    <p:sldLayoutId id="2147483865" r:id="rId64"/>
    <p:sldLayoutId id="2147483866" r:id="rId65"/>
    <p:sldLayoutId id="2147483867" r:id="rId66"/>
    <p:sldLayoutId id="2147483868" r:id="rId67"/>
    <p:sldLayoutId id="2147483869" r:id="rId68"/>
    <p:sldLayoutId id="2147483870" r:id="rId69"/>
    <p:sldLayoutId id="2147483871" r:id="rId70"/>
    <p:sldLayoutId id="2147483872" r:id="rId71"/>
    <p:sldLayoutId id="2147483873" r:id="rId72"/>
    <p:sldLayoutId id="2147483874" r:id="rId73"/>
    <p:sldLayoutId id="2147483875" r:id="rId74"/>
    <p:sldLayoutId id="2147483876" r:id="rId75"/>
    <p:sldLayoutId id="2147483877" r:id="rId76"/>
    <p:sldLayoutId id="2147483878" r:id="rId77"/>
    <p:sldLayoutId id="2147483879" r:id="rId78"/>
    <p:sldLayoutId id="2147483880" r:id="rId79"/>
    <p:sldLayoutId id="2147483881" r:id="rId80"/>
    <p:sldLayoutId id="2147483882" r:id="rId81"/>
    <p:sldLayoutId id="2147483883" r:id="rId82"/>
    <p:sldLayoutId id="2147483884" r:id="rId83"/>
    <p:sldLayoutId id="2147483885" r:id="rId84"/>
    <p:sldLayoutId id="2147483886" r:id="rId85"/>
    <p:sldLayoutId id="2147483887" r:id="rId86"/>
    <p:sldLayoutId id="2147483888" r:id="rId87"/>
    <p:sldLayoutId id="2147483889" r:id="rId88"/>
    <p:sldLayoutId id="2147483890" r:id="rId89"/>
    <p:sldLayoutId id="2147483891" r:id="rId90"/>
    <p:sldLayoutId id="2147483892" r:id="rId91"/>
    <p:sldLayoutId id="2147483893" r:id="rId92"/>
    <p:sldLayoutId id="2147483894" r:id="rId93"/>
    <p:sldLayoutId id="2147483895" r:id="rId94"/>
    <p:sldLayoutId id="2147483896" r:id="rId95"/>
    <p:sldLayoutId id="2147483897" r:id="rId96"/>
    <p:sldLayoutId id="2147483898" r:id="rId97"/>
    <p:sldLayoutId id="2147483899" r:id="rId98"/>
    <p:sldLayoutId id="2147483900" r:id="rId99"/>
    <p:sldLayoutId id="2147483901" r:id="rId100"/>
    <p:sldLayoutId id="2147483902" r:id="rId101"/>
    <p:sldLayoutId id="2147483903" r:id="rId102"/>
    <p:sldLayoutId id="2147483904" r:id="rId103"/>
    <p:sldLayoutId id="2147483905" r:id="rId104"/>
    <p:sldLayoutId id="2147483906" r:id="rId105"/>
    <p:sldLayoutId id="2147483907" r:id="rId106"/>
    <p:sldLayoutId id="2147483908" r:id="rId107"/>
    <p:sldLayoutId id="2147483909" r:id="rId108"/>
    <p:sldLayoutId id="2147483910" r:id="rId109"/>
    <p:sldLayoutId id="2147483911" r:id="rId110"/>
    <p:sldLayoutId id="2147483912" r:id="rId111"/>
    <p:sldLayoutId id="2147483913" r:id="rId112"/>
    <p:sldLayoutId id="2147483914" r:id="rId113"/>
    <p:sldLayoutId id="2147483915" r:id="rId114"/>
    <p:sldLayoutId id="2147483916" r:id="rId115"/>
    <p:sldLayoutId id="2147483917" r:id="rId116"/>
    <p:sldLayoutId id="2147483918" r:id="rId117"/>
    <p:sldLayoutId id="2147483919" r:id="rId118"/>
    <p:sldLayoutId id="2147483920" r:id="rId119"/>
    <p:sldLayoutId id="2147483921" r:id="rId120"/>
    <p:sldLayoutId id="2147483922" r:id="rId121"/>
    <p:sldLayoutId id="2147483923" r:id="rId122"/>
    <p:sldLayoutId id="2147483924" r:id="rId123"/>
    <p:sldLayoutId id="2147483925" r:id="rId124"/>
    <p:sldLayoutId id="2147483926" r:id="rId125"/>
    <p:sldLayoutId id="2147483927" r:id="rId126"/>
    <p:sldLayoutId id="2147483928" r:id="rId127"/>
    <p:sldLayoutId id="2147483929" r:id="rId128"/>
    <p:sldLayoutId id="2147483930" r:id="rId129"/>
    <p:sldLayoutId id="2147483931" r:id="rId130"/>
    <p:sldLayoutId id="2147483932" r:id="rId131"/>
    <p:sldLayoutId id="2147483933" r:id="rId132"/>
    <p:sldLayoutId id="2147483934" r:id="rId133"/>
    <p:sldLayoutId id="2147483935" r:id="rId134"/>
    <p:sldLayoutId id="2147483936" r:id="rId135"/>
    <p:sldLayoutId id="2147483937" r:id="rId136"/>
    <p:sldLayoutId id="2147483938" r:id="rId137"/>
    <p:sldLayoutId id="2147483939" r:id="rId138"/>
    <p:sldLayoutId id="2147483940" r:id="rId139"/>
    <p:sldLayoutId id="2147483941" r:id="rId140"/>
    <p:sldLayoutId id="2147483942" r:id="rId141"/>
    <p:sldLayoutId id="2147483943" r:id="rId142"/>
    <p:sldLayoutId id="2147483944" r:id="rId143"/>
    <p:sldLayoutId id="2147483945" r:id="rId144"/>
    <p:sldLayoutId id="2147483946" r:id="rId145"/>
    <p:sldLayoutId id="2147483947" r:id="rId146"/>
    <p:sldLayoutId id="2147483948" r:id="rId147"/>
    <p:sldLayoutId id="2147483951" r:id="rId148"/>
  </p:sldLayoutIdLst>
  <p:hf hdr="0" ftr="0" dt="0"/>
  <p:txStyles>
    <p:titleStyle>
      <a:lvl1pPr algn="l" defTabSz="685804" rtl="0" eaLnBrk="1" latinLnBrk="0" hangingPunct="1">
        <a:lnSpc>
          <a:spcPct val="90000"/>
        </a:lnSpc>
        <a:spcBef>
          <a:spcPct val="0"/>
        </a:spcBef>
        <a:buNone/>
        <a:defRPr sz="244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4" rtl="0" eaLnBrk="1" latinLnBrk="0" hangingPunct="1">
        <a:lnSpc>
          <a:spcPct val="100000"/>
        </a:lnSpc>
        <a:spcBef>
          <a:spcPts val="408"/>
        </a:spcBef>
        <a:spcAft>
          <a:spcPts val="408"/>
        </a:spcAft>
        <a:buFont typeface="Arial" panose="020B0604020202020204" pitchFamily="34" charset="0"/>
        <a:buNone/>
        <a:defRPr lang="en-US" sz="919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4" rtl="0" eaLnBrk="1" latinLnBrk="0" hangingPunct="1">
        <a:lnSpc>
          <a:spcPct val="100000"/>
        </a:lnSpc>
        <a:spcBef>
          <a:spcPts val="272"/>
        </a:spcBef>
        <a:spcAft>
          <a:spcPts val="408"/>
        </a:spcAft>
        <a:buFont typeface="Arial" panose="020B0604020202020204" pitchFamily="34" charset="0"/>
        <a:buNone/>
        <a:defRPr lang="en-US" sz="612" b="1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4" rtl="0" eaLnBrk="1" latinLnBrk="0" hangingPunct="1">
        <a:lnSpc>
          <a:spcPct val="100000"/>
        </a:lnSpc>
        <a:spcBef>
          <a:spcPts val="0"/>
        </a:spcBef>
        <a:spcAft>
          <a:spcPts val="408"/>
        </a:spcAft>
        <a:buFont typeface="Arial" panose="020B0604020202020204" pitchFamily="34" charset="0"/>
        <a:buNone/>
        <a:defRPr lang="en-US" sz="612" b="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6655" indent="-116655" algn="l" defTabSz="685804" rtl="0" eaLnBrk="1" latinLnBrk="0" hangingPunct="1">
        <a:lnSpc>
          <a:spcPct val="100000"/>
        </a:lnSpc>
        <a:spcBef>
          <a:spcPts val="272"/>
        </a:spcBef>
        <a:spcAft>
          <a:spcPts val="272"/>
        </a:spcAft>
        <a:buFont typeface="Arial" panose="020B0604020202020204" pitchFamily="34" charset="0"/>
        <a:buChar char="•"/>
        <a:defRPr lang="en-US" sz="612" b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44944" indent="-122472" algn="l" defTabSz="685804" rtl="0" eaLnBrk="1" latinLnBrk="0" hangingPunct="1">
        <a:lnSpc>
          <a:spcPct val="100000"/>
        </a:lnSpc>
        <a:spcBef>
          <a:spcPts val="272"/>
        </a:spcBef>
        <a:spcAft>
          <a:spcPts val="272"/>
        </a:spcAft>
        <a:buFont typeface="Arial" panose="020B0604020202020204" pitchFamily="34" charset="0"/>
        <a:buChar char="–"/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476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4" rtl="0" eaLnBrk="1" latinLnBrk="0" hangingPunct="1">
        <a:lnSpc>
          <a:spcPct val="100000"/>
        </a:lnSpc>
        <a:spcBef>
          <a:spcPts val="0"/>
        </a:spcBef>
        <a:spcAft>
          <a:spcPts val="408"/>
        </a:spcAft>
        <a:buFont typeface="Arial" panose="020B0604020202020204" pitchFamily="34" charset="0"/>
        <a:buNone/>
        <a:defRPr sz="1225" kern="1200">
          <a:solidFill>
            <a:schemeClr val="tx2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F26B43"/>
          </p15:clr>
        </p15:guide>
        <p15:guide id="2" pos="6395">
          <p15:clr>
            <a:srgbClr val="F26B43"/>
          </p15:clr>
        </p15:guide>
        <p15:guide id="3" pos="339">
          <p15:clr>
            <a:srgbClr val="F26B43"/>
          </p15:clr>
        </p15:guide>
        <p15:guide id="4" orient="horz" pos="4422">
          <p15:clr>
            <a:srgbClr val="F26B43"/>
          </p15:clr>
        </p15:guide>
        <p15:guide id="5" pos="3299">
          <p15:clr>
            <a:srgbClr val="F26B43"/>
          </p15:clr>
        </p15:guide>
        <p15:guide id="6" pos="3436">
          <p15:clr>
            <a:srgbClr val="F26B43"/>
          </p15:clr>
        </p15:guide>
        <p15:guide id="7" pos="2404">
          <p15:clr>
            <a:srgbClr val="F26B43"/>
          </p15:clr>
        </p15:guide>
        <p15:guide id="8" pos="2268">
          <p15:clr>
            <a:srgbClr val="F26B43"/>
          </p15:clr>
        </p15:guide>
        <p15:guide id="9" pos="4330">
          <p15:clr>
            <a:srgbClr val="F26B43"/>
          </p15:clr>
        </p15:guide>
        <p15:guide id="10" pos="4468">
          <p15:clr>
            <a:srgbClr val="F26B43"/>
          </p15:clr>
        </p15:guide>
        <p15:guide id="11" pos="6622">
          <p15:clr>
            <a:srgbClr val="F26B43"/>
          </p15:clr>
        </p15:guide>
        <p15:guide id="12" orient="horz" pos="4649">
          <p15:clr>
            <a:srgbClr val="F26B43"/>
          </p15:clr>
        </p15:guide>
        <p15:guide id="13" pos="113">
          <p15:clr>
            <a:srgbClr val="F26B43"/>
          </p15:clr>
        </p15:guide>
        <p15:guide id="14" orient="horz" pos="113">
          <p15:clr>
            <a:srgbClr val="F26B43"/>
          </p15:clr>
        </p15:guide>
        <p15:guide id="15" orient="horz" pos="4309">
          <p15:clr>
            <a:srgbClr val="F26B43"/>
          </p15:clr>
        </p15:guide>
        <p15:guide id="16" orient="horz" pos="1610">
          <p15:clr>
            <a:srgbClr val="F26B43"/>
          </p15:clr>
        </p15:guide>
        <p15:guide id="17" pos="4847">
          <p15:clr>
            <a:srgbClr val="F26B43"/>
          </p15:clr>
        </p15:guide>
        <p15:guide id="18" pos="4984">
          <p15:clr>
            <a:srgbClr val="F26B43"/>
          </p15:clr>
        </p15:guide>
        <p15:guide id="19" pos="1887">
          <p15:clr>
            <a:srgbClr val="F26B43"/>
          </p15:clr>
        </p15:guide>
        <p15:guide id="20" pos="17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5090808" y="2289606"/>
            <a:ext cx="3579483" cy="1588488"/>
          </a:xfrm>
        </p:spPr>
        <p:txBody>
          <a:bodyPr/>
          <a:lstStyle/>
          <a:p>
            <a:pPr rtl="1"/>
            <a:r>
              <a:rPr lang="he-IL" sz="3000" b="0" dirty="0">
                <a:solidFill>
                  <a:srgbClr val="4F2D7F"/>
                </a:solidFill>
              </a:rPr>
              <a:t>שי מדינה</a:t>
            </a:r>
            <a:endParaRPr lang="en-US" sz="3000" b="0" dirty="0">
              <a:solidFill>
                <a:srgbClr val="4F2D7F"/>
              </a:solidFill>
            </a:endParaRPr>
          </a:p>
          <a:p>
            <a:pPr rtl="1"/>
            <a:r>
              <a:rPr lang="he-IL" dirty="0"/>
              <a:t>רו"ח, שותף, מנהל מחלקת ביקורת חקירתית, </a:t>
            </a:r>
            <a:r>
              <a:rPr lang="he-IL" dirty="0" err="1"/>
              <a:t>פאהן</a:t>
            </a:r>
            <a:r>
              <a:rPr lang="he-IL" dirty="0"/>
              <a:t> קנה ניהול בקרה בע"מ</a:t>
            </a:r>
            <a:endParaRPr lang="en-US" dirty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3"/>
          </p:nvPr>
        </p:nvSpPr>
        <p:spPr>
          <a:xfrm>
            <a:off x="4640428" y="943422"/>
            <a:ext cx="4025944" cy="1140712"/>
          </a:xfrm>
        </p:spPr>
        <p:txBody>
          <a:bodyPr/>
          <a:lstStyle/>
          <a:p>
            <a:r>
              <a:rPr lang="he-IL" b="0" dirty="0" smtClean="0"/>
              <a:t>הונאות </a:t>
            </a:r>
            <a:r>
              <a:rPr lang="he-IL" b="0" dirty="0" smtClean="0"/>
              <a:t>ומעילות</a:t>
            </a:r>
            <a:endParaRPr lang="en-US" b="0" dirty="0" smtClean="0"/>
          </a:p>
          <a:p>
            <a:r>
              <a:rPr lang="en-US" b="0" dirty="0" smtClean="0"/>
              <a:t>Better </a:t>
            </a:r>
            <a:r>
              <a:rPr lang="en-US" b="0" dirty="0"/>
              <a:t>safe than sorry</a:t>
            </a:r>
          </a:p>
          <a:p>
            <a:endParaRPr lang="he-IL" b="0" dirty="0"/>
          </a:p>
        </p:txBody>
      </p:sp>
      <p:pic>
        <p:nvPicPr>
          <p:cNvPr id="8" name="מציין מיקום של תמונה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r="3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77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/>
              <a:t>התפתחות תחום חקירת המעילות</a:t>
            </a:r>
            <a:endParaRPr lang="he-IL" sz="2600" b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469370" y="1094783"/>
            <a:ext cx="8206318" cy="32289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altLang="en-US" sz="2000" dirty="0">
                <a:cs typeface="Arial" charset="0"/>
              </a:rPr>
              <a:t>בעבר, כאשר הייתה נחשפת מעילה היו מסתפקים בטיפול נקודתי במקרה ולעיתים אף ב</a:t>
            </a:r>
            <a:r>
              <a:rPr lang="he-IL" sz="2000" dirty="0"/>
              <a:t>בחינת תהליכי העבודה הרלוונטיים לאירוע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בשנים האחרונות חברות החלו בביצוע סקרי סיכונים ככלי בקרה עיקרי בהתמודדות עם סיכוני הונאות ומעילות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המתודולוגיה העכשווית הינה "תוכנית מתמשכת למניעת הונאות ומעילות", המהווה חלק אינטגראלי מניהול הסיכונים בארגון</a:t>
            </a:r>
          </a:p>
          <a:p>
            <a:pPr>
              <a:lnSpc>
                <a:spcPct val="150000"/>
              </a:lnSpc>
            </a:pPr>
            <a:endParaRPr lang="he-IL" altLang="en-US" sz="2000" dirty="0">
              <a:cs typeface="Arial" charset="0"/>
            </a:endParaRPr>
          </a:p>
          <a:p>
            <a:pPr>
              <a:lnSpc>
                <a:spcPct val="150000"/>
              </a:lnSpc>
            </a:pPr>
            <a:endParaRPr lang="he-IL" altLang="en-US" sz="2000" dirty="0">
              <a:cs typeface="Arial" charset="0"/>
            </a:endParaRPr>
          </a:p>
          <a:p>
            <a:pPr>
              <a:buClr>
                <a:schemeClr val="tx1"/>
              </a:buClr>
            </a:pPr>
            <a:endParaRPr lang="en-US" altLang="en-US" sz="2000" dirty="0">
              <a:cs typeface="Arial" charset="0"/>
            </a:endParaRPr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9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600" b="0" dirty="0" smtClean="0"/>
              <a:t>מתודולוגיה</a:t>
            </a:r>
            <a:endParaRPr lang="he-IL" sz="2600" b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471996" y="962352"/>
            <a:ext cx="8206318" cy="32289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e-IL" sz="2000" dirty="0"/>
              <a:t>במאי 2013 פרסם ארגון ה- </a:t>
            </a:r>
            <a:r>
              <a:rPr lang="en-US" sz="2000" dirty="0"/>
              <a:t>COSO</a:t>
            </a:r>
            <a:r>
              <a:rPr lang="he-IL" sz="2000" dirty="0"/>
              <a:t> מודל ליישום ממשל תאגידי בארגון. המודל כולל 17 עקרונות, ביניהם עיקרון 8 המדגיש את מחויבות הארגון לנקוט בגישה אקטיבית לצורך מניעת הונאות ומעילות.</a:t>
            </a:r>
          </a:p>
          <a:p>
            <a:pPr algn="just">
              <a:lnSpc>
                <a:spcPct val="150000"/>
              </a:lnSpc>
            </a:pPr>
            <a:r>
              <a:rPr lang="he-IL" sz="2000" dirty="0"/>
              <a:t>בספטמבר 2016 פרסם ארגון ה- </a:t>
            </a:r>
            <a:r>
              <a:rPr lang="en-US" sz="2000" dirty="0"/>
              <a:t>COSO</a:t>
            </a:r>
            <a:r>
              <a:rPr lang="he-IL" sz="2000" dirty="0"/>
              <a:t> מדריך חדש בנושא מניעת הונאות ומעילות. המדריך הינו חלק אינטגראלי מעיקרון 8.</a:t>
            </a:r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2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1996" y="145160"/>
            <a:ext cx="8203692" cy="843754"/>
          </a:xfrm>
        </p:spPr>
        <p:txBody>
          <a:bodyPr>
            <a:normAutofit/>
          </a:bodyPr>
          <a:lstStyle/>
          <a:p>
            <a:r>
              <a:rPr lang="he-IL" sz="2600" b="0" dirty="0" smtClean="0"/>
              <a:t>שלבי העבודה ביישום תוכנית מתמשכת למניעת הונאות ומעילות</a:t>
            </a:r>
            <a:br>
              <a:rPr lang="he-IL" sz="2600" b="0" dirty="0" smtClean="0"/>
            </a:br>
            <a:r>
              <a:rPr lang="he-IL" sz="2600" b="0" dirty="0" smtClean="0"/>
              <a:t> </a:t>
            </a:r>
            <a:r>
              <a:rPr lang="en-US" sz="2600" b="0" dirty="0"/>
              <a:t>Control Anti-fraud plan (CAFP)</a:t>
            </a:r>
            <a:endParaRPr lang="he-IL" sz="2600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4080" y="1223249"/>
            <a:ext cx="8076274" cy="410357"/>
          </a:xfrm>
          <a:prstGeom prst="rect">
            <a:avLst/>
          </a:prstGeom>
          <a:solidFill>
            <a:srgbClr val="EDEAF2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e-IL" sz="1600" dirty="0"/>
              <a:t>סקר סיכוני הונאות ומעילות (ברמת התהליך)</a:t>
            </a:r>
            <a:endParaRPr lang="he-IL" sz="1600" dirty="0">
              <a:hlinkClick r:id="" action="ppaction://noaction"/>
            </a:endParaRPr>
          </a:p>
          <a:p>
            <a:pPr algn="ctr">
              <a:buFont typeface="Wingdings" pitchFamily="2" charset="2"/>
              <a:buNone/>
            </a:pPr>
            <a:endParaRPr lang="he-IL" sz="16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17172" y="1933168"/>
            <a:ext cx="8124973" cy="338554"/>
          </a:xfrm>
          <a:prstGeom prst="rect">
            <a:avLst/>
          </a:prstGeom>
          <a:solidFill>
            <a:srgbClr val="A796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1600" dirty="0"/>
              <a:t>תרחישים</a:t>
            </a:r>
            <a:endParaRPr lang="en-US" sz="16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31469" y="2568727"/>
            <a:ext cx="2166660" cy="584775"/>
          </a:xfrm>
          <a:prstGeom prst="rect">
            <a:avLst/>
          </a:prstGeom>
          <a:solidFill>
            <a:srgbClr val="4F2D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he-IL" sz="1600" dirty="0">
                <a:solidFill>
                  <a:schemeClr val="bg1"/>
                </a:solidFill>
              </a:rPr>
              <a:t>ה- </a:t>
            </a:r>
            <a:r>
              <a:rPr lang="en-US" sz="1600" dirty="0">
                <a:solidFill>
                  <a:schemeClr val="bg1"/>
                </a:solidFill>
              </a:rPr>
              <a:t>Impact</a:t>
            </a:r>
            <a:r>
              <a:rPr lang="he-IL" sz="1600" dirty="0">
                <a:solidFill>
                  <a:schemeClr val="bg1"/>
                </a:solidFill>
              </a:rPr>
              <a:t> של התרחיש </a:t>
            </a:r>
            <a:r>
              <a:rPr lang="en-US" sz="1600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569861" y="2582712"/>
            <a:ext cx="1760411" cy="338554"/>
          </a:xfrm>
          <a:prstGeom prst="rect">
            <a:avLst/>
          </a:prstGeom>
          <a:solidFill>
            <a:srgbClr val="4F2D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he-IL" sz="1600" dirty="0">
                <a:solidFill>
                  <a:schemeClr val="bg1"/>
                </a:solidFill>
              </a:rPr>
              <a:t>רמת הבקרה </a:t>
            </a:r>
            <a:r>
              <a:rPr lang="en-US" sz="1600" dirty="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38858" y="2566321"/>
            <a:ext cx="1760411" cy="584775"/>
          </a:xfrm>
          <a:prstGeom prst="rect">
            <a:avLst/>
          </a:prstGeom>
          <a:solidFill>
            <a:srgbClr val="4F2D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he-IL" sz="1600" dirty="0">
                <a:solidFill>
                  <a:schemeClr val="bg1"/>
                </a:solidFill>
              </a:rPr>
              <a:t>סיכון שיורי</a:t>
            </a:r>
          </a:p>
          <a:p>
            <a:pPr algn="ctr" rtl="1"/>
            <a:r>
              <a:rPr lang="en-US" sz="1600" dirty="0">
                <a:solidFill>
                  <a:schemeClr val="bg1"/>
                </a:solidFill>
              </a:rPr>
              <a:t>A/D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96512" y="3555510"/>
            <a:ext cx="2944825" cy="861774"/>
          </a:xfrm>
          <a:prstGeom prst="rect">
            <a:avLst/>
          </a:prstGeom>
          <a:solidFill>
            <a:srgbClr val="846C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1600" dirty="0">
                <a:solidFill>
                  <a:schemeClr val="bg1"/>
                </a:solidFill>
              </a:rPr>
              <a:t>הערכת הנהלה לכמות המשאבים הנדרשים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71996" y="3713201"/>
            <a:ext cx="2267744" cy="584775"/>
          </a:xfrm>
          <a:prstGeom prst="rect">
            <a:avLst/>
          </a:prstGeom>
          <a:solidFill>
            <a:srgbClr val="846C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1600" dirty="0">
                <a:solidFill>
                  <a:schemeClr val="bg1"/>
                </a:solidFill>
              </a:rPr>
              <a:t>הצעה לתוכנית עבודה לשיפור הבקרה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 bwMode="auto">
          <a:xfrm>
            <a:off x="4493674" y="1655297"/>
            <a:ext cx="0" cy="2638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מחבר חץ ישר 12"/>
          <p:cNvCxnSpPr/>
          <p:nvPr/>
        </p:nvCxnSpPr>
        <p:spPr bwMode="auto">
          <a:xfrm>
            <a:off x="4493674" y="2271722"/>
            <a:ext cx="0" cy="2970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מחבר חץ ישר 13"/>
          <p:cNvCxnSpPr/>
          <p:nvPr/>
        </p:nvCxnSpPr>
        <p:spPr bwMode="auto">
          <a:xfrm flipH="1">
            <a:off x="5330272" y="2858709"/>
            <a:ext cx="1081971" cy="24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מחבר חץ ישר 14"/>
          <p:cNvCxnSpPr/>
          <p:nvPr/>
        </p:nvCxnSpPr>
        <p:spPr bwMode="auto">
          <a:xfrm flipH="1">
            <a:off x="2733794" y="2861114"/>
            <a:ext cx="7920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מחבר חץ ישר 15"/>
          <p:cNvCxnSpPr/>
          <p:nvPr/>
        </p:nvCxnSpPr>
        <p:spPr bwMode="auto">
          <a:xfrm>
            <a:off x="1799550" y="3153502"/>
            <a:ext cx="0" cy="5471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מחבר חץ ישר 16"/>
          <p:cNvCxnSpPr/>
          <p:nvPr/>
        </p:nvCxnSpPr>
        <p:spPr bwMode="auto">
          <a:xfrm>
            <a:off x="2733794" y="4006868"/>
            <a:ext cx="3385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566885" y="3575981"/>
            <a:ext cx="1895827" cy="861774"/>
          </a:xfrm>
          <a:prstGeom prst="rect">
            <a:avLst/>
          </a:prstGeom>
          <a:solidFill>
            <a:srgbClr val="846C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1600" dirty="0">
                <a:solidFill>
                  <a:schemeClr val="bg1"/>
                </a:solidFill>
              </a:rPr>
              <a:t>תוכנית עבודה 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he-IL" sz="1600" dirty="0">
                <a:solidFill>
                  <a:schemeClr val="bg1"/>
                </a:solidFill>
              </a:rPr>
              <a:t>ליישום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9" name="מחבר חץ ישר 18"/>
          <p:cNvCxnSpPr/>
          <p:nvPr/>
        </p:nvCxnSpPr>
        <p:spPr bwMode="auto">
          <a:xfrm>
            <a:off x="6041337" y="3986397"/>
            <a:ext cx="479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84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>
                <a:solidFill>
                  <a:srgbClr val="C30045"/>
                </a:solidFill>
              </a:rPr>
              <a:t> </a:t>
            </a:r>
            <a:r>
              <a:rPr lang="he-IL" sz="2600" b="0" dirty="0" smtClean="0"/>
              <a:t>מקטע </a:t>
            </a:r>
            <a:r>
              <a:rPr lang="he-IL" sz="2600" b="0" dirty="0"/>
              <a:t>של מיפוי קבוצות סיכוני מעילות בתהליכי המלאי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19846"/>
              </p:ext>
            </p:extLst>
          </p:nvPr>
        </p:nvGraphicFramePr>
        <p:xfrm>
          <a:off x="754809" y="987766"/>
          <a:ext cx="7920879" cy="36404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תחום פעילות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תיאור קבוצות סיכוני המעילות בתחומי הפעילות השונים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רמת החשיפה (בהתאם למיפוי הסיכונים שיבוצע על ידינו)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 rowSpan="5"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מלאי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השמדות מלאי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גבוהה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המרות פריטי מלאי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גבוהה מאוד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ספירות מלאי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גבוהה מאוד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אבטחה</a:t>
                      </a:r>
                      <a:r>
                        <a:rPr lang="he-IL" baseline="0" dirty="0">
                          <a:solidFill>
                            <a:schemeClr val="tx1"/>
                          </a:solidFill>
                        </a:rPr>
                        <a:t> פיזית של מחסנים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בינונית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קליטת</a:t>
                      </a:r>
                      <a:r>
                        <a:rPr lang="he-IL" baseline="0" dirty="0">
                          <a:solidFill>
                            <a:schemeClr val="tx1"/>
                          </a:solidFill>
                        </a:rPr>
                        <a:t> מלאי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בינונית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4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>
                <a:solidFill>
                  <a:srgbClr val="C30045"/>
                </a:solidFill>
              </a:rPr>
              <a:t> </a:t>
            </a:r>
            <a:r>
              <a:rPr lang="he-IL" sz="2600" b="0" dirty="0" smtClean="0"/>
              <a:t>תרחישי </a:t>
            </a:r>
            <a:r>
              <a:rPr lang="he-IL" sz="2600" b="0" dirty="0"/>
              <a:t>מעילות בתהליכי ניהול המלאי - המרת פרטי </a:t>
            </a:r>
            <a:r>
              <a:rPr lang="he-IL" sz="2600" b="0" dirty="0" smtClean="0"/>
              <a:t>מלאי</a:t>
            </a:r>
            <a:endParaRPr lang="he-IL" sz="2600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חץ ימינה 4"/>
          <p:cNvSpPr/>
          <p:nvPr/>
        </p:nvSpPr>
        <p:spPr bwMode="auto">
          <a:xfrm>
            <a:off x="3789884" y="2976000"/>
            <a:ext cx="1564425" cy="128704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/>
            <a:endParaRPr lang="he-IL" dirty="0">
              <a:solidFill>
                <a:srgbClr val="0046AD"/>
              </a:solidFill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092" y="2900886"/>
            <a:ext cx="2960205" cy="186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הסבר מלבני 6"/>
          <p:cNvSpPr/>
          <p:nvPr/>
        </p:nvSpPr>
        <p:spPr bwMode="auto">
          <a:xfrm>
            <a:off x="1381503" y="1050587"/>
            <a:ext cx="2334463" cy="1090842"/>
          </a:xfrm>
          <a:prstGeom prst="wedgeRectCallout">
            <a:avLst>
              <a:gd name="adj1" fmla="val -21866"/>
              <a:gd name="adj2" fmla="val 1010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he-IL" sz="1600" dirty="0">
                <a:solidFill>
                  <a:schemeClr val="bg1"/>
                </a:solidFill>
                <a:cs typeface="Arial" charset="0"/>
              </a:rPr>
              <a:t>במחסן קיים עודף בפריטי מלאי בעלי ערך נמוך וחוסר בפריטי מלאי בעלי ערך גבוה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92" y="2822886"/>
            <a:ext cx="3064437" cy="18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הסבר מלבני 8"/>
          <p:cNvSpPr/>
          <p:nvPr/>
        </p:nvSpPr>
        <p:spPr bwMode="auto">
          <a:xfrm>
            <a:off x="6135939" y="1050587"/>
            <a:ext cx="2623917" cy="1160383"/>
          </a:xfrm>
          <a:prstGeom prst="wedgeRectCallout">
            <a:avLst>
              <a:gd name="adj1" fmla="val -18348"/>
              <a:gd name="adj2" fmla="val 975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he-IL" sz="1600" dirty="0">
                <a:solidFill>
                  <a:schemeClr val="bg1"/>
                </a:solidFill>
                <a:cs typeface="Arial" charset="0"/>
              </a:rPr>
              <a:t>מנהל המחסן מבצע המרת פריטי מלאי בעלי ערך גבוה לפריטי מלאי בעלי ערך נמוך במערכת המלאי</a:t>
            </a:r>
          </a:p>
        </p:txBody>
      </p:sp>
    </p:spTree>
    <p:extLst>
      <p:ext uri="{BB962C8B-B14F-4D97-AF65-F5344CB8AC3E}">
        <p14:creationId xmlns:p14="http://schemas.microsoft.com/office/powerpoint/2010/main" val="15495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0871" y="82098"/>
            <a:ext cx="8203692" cy="843754"/>
          </a:xfrm>
        </p:spPr>
        <p:txBody>
          <a:bodyPr>
            <a:normAutofit/>
          </a:bodyPr>
          <a:lstStyle/>
          <a:p>
            <a:r>
              <a:rPr lang="he-IL" sz="2600" b="0" dirty="0" smtClean="0"/>
              <a:t>תרחישי </a:t>
            </a:r>
            <a:r>
              <a:rPr lang="he-IL" sz="2600" b="0" dirty="0"/>
              <a:t>מעילות בתהליכי ניהול המלאי - המרת פרטי מלאי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24022"/>
              </p:ext>
            </p:extLst>
          </p:nvPr>
        </p:nvGraphicFramePr>
        <p:xfrm>
          <a:off x="828657" y="1330609"/>
          <a:ext cx="7895906" cy="3383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13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פריט א' (ערך 1,000 ש"ח)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פריט ב' (ערך 1 ש"ח)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סה"כ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1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/>
                        <a:t>כמות פריטים רשומים במערכת לניהול מלאי (ביחידות)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he-IL" sz="1600" dirty="0"/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 90</a:t>
                      </a:r>
                      <a:r>
                        <a:rPr lang="en-US" sz="1600" dirty="0"/>
                        <a:t> </a:t>
                      </a:r>
                      <a:r>
                        <a:rPr lang="he-IL" sz="1600" dirty="0"/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190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1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/>
                        <a:t>ערך המלאי לפי המערכת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rtl="1"/>
                      <a:r>
                        <a:rPr lang="he-IL" sz="1600" dirty="0"/>
                        <a:t>100,000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/>
                        <a:t>90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100,090</a:t>
                      </a:r>
                      <a:r>
                        <a:rPr lang="en-US" sz="1600" dirty="0"/>
                        <a:t>              </a:t>
                      </a:r>
                      <a:endParaRPr lang="he-IL" sz="1600" dirty="0"/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62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/>
                        <a:t>כמות פריטים במחסן (בפועל)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/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90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190</a:t>
                      </a:r>
                      <a:endParaRPr lang="he-IL" sz="1600" dirty="0"/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3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aseline="0" dirty="0"/>
                        <a:t>ערך המלאי במחסן (בפועל)</a:t>
                      </a:r>
                      <a:endParaRPr lang="he-IL" sz="1600" dirty="0"/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90,000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90,100</a:t>
                      </a:r>
                      <a:endParaRPr lang="he-IL" sz="1600" dirty="0"/>
                    </a:p>
                  </a:txBody>
                  <a:tcPr>
                    <a:lnL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4025961" y="1888408"/>
            <a:ext cx="2645204" cy="369888"/>
            <a:chOff x="2011" y="2109"/>
            <a:chExt cx="1477" cy="233"/>
          </a:xfrm>
        </p:grpSpPr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3080" y="2109"/>
              <a:ext cx="40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90</a:t>
              </a:r>
            </a:p>
          </p:txBody>
        </p:sp>
        <p:sp>
          <p:nvSpPr>
            <p:cNvPr id="8" name="Line 61"/>
            <p:cNvSpPr>
              <a:spLocks noChangeShapeType="1"/>
            </p:cNvSpPr>
            <p:nvPr/>
          </p:nvSpPr>
          <p:spPr bwMode="auto">
            <a:xfrm flipH="1">
              <a:off x="2011" y="2225"/>
              <a:ext cx="11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r" rtl="1"/>
              <a:endParaRPr lang="he-IL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מלבן 11"/>
          <p:cNvSpPr/>
          <p:nvPr/>
        </p:nvSpPr>
        <p:spPr>
          <a:xfrm>
            <a:off x="3300685" y="1895136"/>
            <a:ext cx="535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X</a:t>
            </a:r>
            <a:endParaRPr lang="he-IL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2272236" y="1899045"/>
            <a:ext cx="92506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100</a:t>
            </a:r>
          </a:p>
        </p:txBody>
      </p: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3953075" y="1819484"/>
            <a:ext cx="1295400" cy="457200"/>
            <a:chOff x="1837" y="2336"/>
            <a:chExt cx="816" cy="288"/>
          </a:xfrm>
        </p:grpSpPr>
        <p:sp>
          <p:nvSpPr>
            <p:cNvPr id="15" name="Text Box 64"/>
            <p:cNvSpPr txBox="1">
              <a:spLocks noChangeArrowheads="1"/>
            </p:cNvSpPr>
            <p:nvPr/>
          </p:nvSpPr>
          <p:spPr bwMode="auto">
            <a:xfrm>
              <a:off x="2005" y="2336"/>
              <a:ext cx="40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CE0000"/>
                  </a:solidFill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16" name="Line 63"/>
            <p:cNvSpPr>
              <a:spLocks noChangeShapeType="1"/>
            </p:cNvSpPr>
            <p:nvPr/>
          </p:nvSpPr>
          <p:spPr bwMode="auto">
            <a:xfrm flipH="1">
              <a:off x="1837" y="25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r" rtl="1"/>
              <a:endParaRPr lang="he-IL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" name="Oval 76"/>
          <p:cNvSpPr>
            <a:spLocks noChangeArrowheads="1"/>
          </p:cNvSpPr>
          <p:nvPr/>
        </p:nvSpPr>
        <p:spPr bwMode="auto">
          <a:xfrm>
            <a:off x="5887031" y="1836885"/>
            <a:ext cx="936104" cy="432048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he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5343481" y="1892743"/>
            <a:ext cx="535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X</a:t>
            </a:r>
            <a:endParaRPr lang="he-IL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6768" y="2715372"/>
            <a:ext cx="535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X</a:t>
            </a:r>
            <a:endParaRPr lang="he-IL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4065179" y="2721595"/>
            <a:ext cx="535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X</a:t>
            </a:r>
            <a:endParaRPr lang="he-IL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5913418" y="2727733"/>
            <a:ext cx="535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X</a:t>
            </a:r>
            <a:endParaRPr lang="he-IL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5" name="Oval 76"/>
          <p:cNvSpPr>
            <a:spLocks noChangeArrowheads="1"/>
          </p:cNvSpPr>
          <p:nvPr/>
        </p:nvSpPr>
        <p:spPr bwMode="auto">
          <a:xfrm>
            <a:off x="5178226" y="3337069"/>
            <a:ext cx="936104" cy="301662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he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Oval 76"/>
          <p:cNvSpPr>
            <a:spLocks noChangeArrowheads="1"/>
          </p:cNvSpPr>
          <p:nvPr/>
        </p:nvSpPr>
        <p:spPr bwMode="auto">
          <a:xfrm>
            <a:off x="1298716" y="4124102"/>
            <a:ext cx="936104" cy="432048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he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Oval 76"/>
          <p:cNvSpPr>
            <a:spLocks noChangeArrowheads="1"/>
          </p:cNvSpPr>
          <p:nvPr/>
        </p:nvSpPr>
        <p:spPr bwMode="auto">
          <a:xfrm>
            <a:off x="720887" y="2675298"/>
            <a:ext cx="936104" cy="432048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he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 flipH="1">
            <a:off x="1524353" y="2906989"/>
            <a:ext cx="26527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rtl="1"/>
            <a:endParaRPr 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61"/>
          <p:cNvSpPr>
            <a:spLocks noChangeShapeType="1"/>
          </p:cNvSpPr>
          <p:nvPr/>
        </p:nvSpPr>
        <p:spPr bwMode="auto">
          <a:xfrm flipH="1">
            <a:off x="3637869" y="2908638"/>
            <a:ext cx="55994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rtl="1"/>
            <a:endParaRPr 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61"/>
          <p:cNvSpPr>
            <a:spLocks noChangeShapeType="1"/>
          </p:cNvSpPr>
          <p:nvPr/>
        </p:nvSpPr>
        <p:spPr bwMode="auto">
          <a:xfrm flipH="1">
            <a:off x="5482910" y="2905228"/>
            <a:ext cx="412895" cy="4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rtl="1"/>
            <a:endParaRPr 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4468652" y="2742991"/>
            <a:ext cx="101425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90,000</a:t>
            </a:r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588360" y="2722045"/>
            <a:ext cx="101425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90,100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Text Box 59"/>
          <p:cNvSpPr txBox="1">
            <a:spLocks noChangeArrowheads="1"/>
          </p:cNvSpPr>
          <p:nvPr/>
        </p:nvSpPr>
        <p:spPr bwMode="auto">
          <a:xfrm>
            <a:off x="2600749" y="2715372"/>
            <a:ext cx="101425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100</a:t>
            </a:r>
          </a:p>
        </p:txBody>
      </p:sp>
      <p:sp>
        <p:nvSpPr>
          <p:cNvPr id="34" name="AutoShape 78"/>
          <p:cNvSpPr>
            <a:spLocks noChangeArrowheads="1"/>
          </p:cNvSpPr>
          <p:nvPr/>
        </p:nvSpPr>
        <p:spPr bwMode="auto">
          <a:xfrm>
            <a:off x="168613" y="542169"/>
            <a:ext cx="2386740" cy="741693"/>
          </a:xfrm>
          <a:prstGeom prst="wedgeRectCallout">
            <a:avLst>
              <a:gd name="adj1" fmla="val 131186"/>
              <a:gd name="adj2" fmla="val 137877"/>
            </a:avLst>
          </a:prstGeom>
          <a:solidFill>
            <a:srgbClr val="CCEBE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r" rtl="1" eaLnBrk="0" hangingPunct="0">
              <a:spcBef>
                <a:spcPct val="50000"/>
              </a:spcBef>
            </a:pPr>
            <a:r>
              <a:rPr lang="he-IL" sz="1400" dirty="0">
                <a:solidFill>
                  <a:srgbClr val="000000"/>
                </a:solidFill>
                <a:latin typeface="Arial" charset="0"/>
                <a:cs typeface="Arial" charset="0"/>
              </a:rPr>
              <a:t>מנהל המחסן מסיט 10 יחידות </a:t>
            </a:r>
            <a:r>
              <a:rPr lang="he-IL" sz="1400" dirty="0">
                <a:solidFill>
                  <a:srgbClr val="000000"/>
                </a:solidFill>
                <a:cs typeface="Arial" charset="0"/>
              </a:rPr>
              <a:t>בעלי ערך גבוה לפריטי מלאי בעלי ערך נמוך במערכת המלאי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>
            <a:off x="5879077" y="2083989"/>
            <a:ext cx="393676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rtl="1"/>
            <a:endParaRPr 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>
                <a:solidFill>
                  <a:srgbClr val="C30045"/>
                </a:solidFill>
              </a:rPr>
              <a:t> </a:t>
            </a:r>
            <a:r>
              <a:rPr lang="he-IL" sz="2600" b="0" dirty="0" smtClean="0"/>
              <a:t>מקטע </a:t>
            </a:r>
            <a:r>
              <a:rPr lang="he-IL" sz="2600" b="0" dirty="0"/>
              <a:t>של מיפוי קבוצות סיכוני מעילות בתהליכי השכר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18988"/>
              </p:ext>
            </p:extLst>
          </p:nvPr>
        </p:nvGraphicFramePr>
        <p:xfrm>
          <a:off x="663622" y="962541"/>
          <a:ext cx="7920879" cy="37352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תחום פעילות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תיאור קבוצות סיכוני המעילות בתחומי הפעילות השונים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רמת החשיפה (בהתאם למיפוי הסיכונים שיבוצע על ידינו)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 rowSpan="5"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שכר ומשאבי אנוש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הקמת עובדים פיקטיביים במערכת השכר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גבוהה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החייאת עובדים שהפסיקו את עבודתם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גבוהה מאוד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שינויים בדיווחי הנוכחות ע"י גורמים בלתי מורשים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בינונית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שינוי</a:t>
                      </a:r>
                      <a:r>
                        <a:rPr lang="he-IL" baseline="0" dirty="0">
                          <a:solidFill>
                            <a:schemeClr val="tx1"/>
                          </a:solidFill>
                        </a:rPr>
                        <a:t> פרטי עובדים בשדות "רגישים"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בינונית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חישוב גמר חשבון לפורשים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נמוכה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9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/>
              <a:t>תרחישי </a:t>
            </a:r>
            <a:r>
              <a:rPr lang="he-IL" sz="2600" b="0" dirty="0"/>
              <a:t>מעילות בתחום השכר – "החייאת" עובדים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1521" y="1277740"/>
            <a:ext cx="2793650" cy="1295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 algn="r" rtl="1"/>
            <a:r>
              <a:rPr lang="he-IL" sz="1600" dirty="0"/>
              <a:t>חשב השכר מבצע "החייאה", במערכת השכר, לעובדים שסיימו את עבודתם בארגון ומשנה את פרטי חשבון הבנק לזיכוי לחשבונו הפרטי  </a:t>
            </a:r>
            <a:endParaRPr lang="en-US" sz="1600" dirty="0"/>
          </a:p>
        </p:txBody>
      </p:sp>
      <p:sp>
        <p:nvSpPr>
          <p:cNvPr id="6" name="חץ ימינה 5"/>
          <p:cNvSpPr/>
          <p:nvPr/>
        </p:nvSpPr>
        <p:spPr bwMode="auto">
          <a:xfrm>
            <a:off x="4270818" y="3190176"/>
            <a:ext cx="1016129" cy="780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46753" y="1317967"/>
            <a:ext cx="2340331" cy="125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he-IL" sz="1600" dirty="0"/>
              <a:t>בסוף החודש מבצע חשב השכר תשלום שכר לעובד שסיים את עבודתו ולמעשה מעביר לעצמו משכורת נוספת</a:t>
            </a:r>
            <a:endParaRPr lang="en-US" sz="1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5758" y="2793038"/>
            <a:ext cx="1802068" cy="180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999" y="2793038"/>
            <a:ext cx="2145698" cy="173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8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/>
              <a:t>תרחישי </a:t>
            </a:r>
            <a:r>
              <a:rPr lang="he-IL" sz="2600" b="0" dirty="0"/>
              <a:t>מעילות בתחום השכר – "החייאת" עובדים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2000" dirty="0">
                <a:solidFill>
                  <a:srgbClr val="000000"/>
                </a:solidFill>
              </a:rPr>
              <a:t>ביצוע הצלבה בין הנתונים המעודכנים במערכת כוח אדם לבין הנתונים המופיעים במערכת השכר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he-IL" sz="2000" dirty="0">
              <a:solidFill>
                <a:srgbClr val="000000"/>
              </a:solidFill>
            </a:endParaRPr>
          </a:p>
          <a:p>
            <a:r>
              <a:rPr lang="he-IL" sz="2000" dirty="0">
                <a:solidFill>
                  <a:srgbClr val="000000"/>
                </a:solidFill>
              </a:rPr>
              <a:t>שימוש במחלקת משאבי אנוש כגורם מבקר באמצעות מתן הרשאות לצפייה במערכת השכר בארגון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he-IL" sz="2000" dirty="0">
              <a:solidFill>
                <a:srgbClr val="000000"/>
              </a:solidFill>
            </a:endParaRPr>
          </a:p>
          <a:p>
            <a:r>
              <a:rPr lang="he-IL" sz="2000" dirty="0">
                <a:solidFill>
                  <a:srgbClr val="000000"/>
                </a:solidFill>
              </a:rPr>
              <a:t>הפקת דוחות "חכמים" על ידי מחלקת משאבי אנוש במטרה לאתר עובדים פיקטיביים </a:t>
            </a:r>
          </a:p>
          <a:p>
            <a:pPr>
              <a:buFont typeface="Wingdings" pitchFamily="2" charset="2"/>
              <a:buChar char="ü"/>
            </a:pPr>
            <a:endParaRPr lang="he-IL" sz="20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e-IL" sz="2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he-IL" sz="20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buNone/>
            </a:pPr>
            <a:r>
              <a:rPr lang="he-IL" sz="2000" dirty="0">
                <a:solidFill>
                  <a:srgbClr val="000000"/>
                </a:solidFill>
                <a:latin typeface="Times New Roman"/>
              </a:rPr>
              <a:t>	</a:t>
            </a:r>
            <a:endParaRPr lang="he-IL" dirty="0"/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/>
              <a:t>מקטע </a:t>
            </a:r>
            <a:r>
              <a:rPr lang="he-IL" sz="2600" b="0" dirty="0"/>
              <a:t>של מיפוי קבוצות סיכוני מעילות באמצעי תשלום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28771"/>
              </p:ext>
            </p:extLst>
          </p:nvPr>
        </p:nvGraphicFramePr>
        <p:xfrm>
          <a:off x="688848" y="970635"/>
          <a:ext cx="7920879" cy="36168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תחום פעילות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תיאור קבוצות סיכוני המעילות בתחומי הפעילות השונים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רמת החשיפה (בהתאם למיפוי הסיכונים שיבוצע על ידינו)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 rowSpan="5">
                  <a:txBody>
                    <a:bodyPr/>
                    <a:lstStyle/>
                    <a:p>
                      <a:pPr algn="r" rtl="1"/>
                      <a:r>
                        <a:rPr lang="he-IL" sz="1600" dirty="0"/>
                        <a:t>אמצעי תשלום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solidFill>
                            <a:schemeClr val="tx1"/>
                          </a:solidFill>
                        </a:rPr>
                        <a:t>העברות בנקאיות דרך מערכת בנקאית מאובטחת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</a:rPr>
                        <a:t>נמוכה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00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dirty="0">
                          <a:solidFill>
                            <a:srgbClr val="FF0000"/>
                          </a:solidFill>
                        </a:rPr>
                        <a:t>העברות </a:t>
                      </a:r>
                      <a:r>
                        <a:rPr lang="he-IL" sz="1600" dirty="0" err="1">
                          <a:solidFill>
                            <a:srgbClr val="FF0000"/>
                          </a:solidFill>
                        </a:rPr>
                        <a:t>מס"ב</a:t>
                      </a:r>
                      <a:endParaRPr lang="he-IL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600" dirty="0">
                          <a:solidFill>
                            <a:srgbClr val="FF0000"/>
                          </a:solidFill>
                        </a:rPr>
                        <a:t>גבוהה מאוד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/>
                        <a:t>המחאות ידניות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/>
                        <a:t>גבוהה מאוד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/>
                        <a:t>המחאות ממוחשבות</a:t>
                      </a:r>
                    </a:p>
                    <a:p>
                      <a:pPr algn="r" rtl="1"/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solidFill>
                            <a:schemeClr val="tx1"/>
                          </a:solidFill>
                        </a:rPr>
                        <a:t>בינונית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3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</a:rPr>
                        <a:t>כרטיסי אשראי</a:t>
                      </a:r>
                    </a:p>
                    <a:p>
                      <a:pPr algn="r" rtl="1"/>
                      <a:endParaRPr lang="he-I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/>
                        <a:t>בינונית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1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730" y="107322"/>
            <a:ext cx="8511126" cy="1131333"/>
          </a:xfrm>
        </p:spPr>
        <p:txBody>
          <a:bodyPr>
            <a:noAutofit/>
          </a:bodyPr>
          <a:lstStyle/>
          <a:p>
            <a:r>
              <a:rPr lang="he-IL" sz="2600" b="0" dirty="0">
                <a:solidFill>
                  <a:srgbClr val="4F2D7F"/>
                </a:solidFill>
                <a:latin typeface="+mn-lt"/>
                <a:ea typeface="+mn-ea"/>
                <a:cs typeface="+mn-cs"/>
              </a:rPr>
              <a:t>היקף הנזק כתוצאה ממעשי הונאות </a:t>
            </a:r>
            <a:r>
              <a:rPr lang="he-IL" sz="2600" b="0" dirty="0" smtClean="0">
                <a:solidFill>
                  <a:srgbClr val="4F2D7F"/>
                </a:solidFill>
                <a:latin typeface="+mn-lt"/>
                <a:ea typeface="+mn-ea"/>
                <a:cs typeface="+mn-cs"/>
              </a:rPr>
              <a:t>ומעילות</a:t>
            </a:r>
            <a:r>
              <a:rPr lang="he-IL" sz="2600" b="0" dirty="0">
                <a:solidFill>
                  <a:srgbClr val="4F2D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he-IL" sz="2600" b="0" dirty="0" smtClean="0">
                <a:solidFill>
                  <a:srgbClr val="4F2D7F"/>
                </a:solidFill>
                <a:latin typeface="+mn-lt"/>
                <a:ea typeface="+mn-ea"/>
                <a:cs typeface="+mn-cs"/>
              </a:rPr>
              <a:t>עפ"י </a:t>
            </a:r>
            <a:r>
              <a:rPr lang="he-IL" sz="2600" b="0" dirty="0">
                <a:solidFill>
                  <a:srgbClr val="4F2D7F"/>
                </a:solidFill>
                <a:latin typeface="+mn-lt"/>
                <a:ea typeface="+mn-ea"/>
                <a:cs typeface="+mn-cs"/>
              </a:rPr>
              <a:t>נתוני סקר שבוצע בשנת 2016 ע"י לשכת בוחני ההונאות </a:t>
            </a:r>
            <a:r>
              <a:rPr lang="he-IL" sz="2600" b="0" dirty="0" smtClean="0">
                <a:solidFill>
                  <a:srgbClr val="4F2D7F"/>
                </a:solidFill>
                <a:latin typeface="+mn-lt"/>
                <a:ea typeface="+mn-ea"/>
                <a:cs typeface="+mn-cs"/>
              </a:rPr>
              <a:t>העולמית (</a:t>
            </a:r>
            <a:r>
              <a:rPr lang="en-US" sz="2600" b="0" dirty="0">
                <a:solidFill>
                  <a:srgbClr val="4F2D7F"/>
                </a:solidFill>
                <a:latin typeface="+mn-lt"/>
                <a:ea typeface="+mn-ea"/>
                <a:cs typeface="+mn-cs"/>
              </a:rPr>
              <a:t>(ACFE</a:t>
            </a:r>
            <a:endParaRPr lang="he-IL" sz="2600" b="0" dirty="0">
              <a:solidFill>
                <a:srgbClr val="4F2D7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360363" y="1502272"/>
            <a:ext cx="8508629" cy="972403"/>
          </a:xfrm>
          <a:prstGeom prst="rect">
            <a:avLst/>
          </a:prstGeom>
        </p:spPr>
        <p:txBody>
          <a:bodyPr/>
          <a:lstStyle>
            <a:lvl1pPr marL="360000" indent="-360000" algn="r" defTabSz="457200" rtl="1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r" defTabSz="457200" rtl="1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r" defTabSz="457200" rtl="1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r" defTabSz="457200" rtl="1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457200" rtl="1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 smtClean="0">
                <a:solidFill>
                  <a:srgbClr val="000000"/>
                </a:solidFill>
              </a:rPr>
              <a:t>היקף הנזק הנגרם לארגונים כתוצאה ממעשי הונאות ומעילות מוערך בכ-6.3 טריליון דולר ומהווה כ – 5% ממחזור הפעילות.</a:t>
            </a:r>
          </a:p>
          <a:p>
            <a:endParaRPr lang="he-IL" sz="2000" dirty="0" smtClean="0">
              <a:solidFill>
                <a:srgbClr val="000000"/>
              </a:solidFill>
            </a:endParaRPr>
          </a:p>
          <a:p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5" y="3301330"/>
            <a:ext cx="1238989" cy="123898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54" y="3570528"/>
            <a:ext cx="1514320" cy="10077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25" y="3438834"/>
            <a:ext cx="1238989" cy="1238989"/>
          </a:xfrm>
          <a:prstGeom prst="rect">
            <a:avLst/>
          </a:prstGeom>
        </p:spPr>
      </p:pic>
      <p:sp>
        <p:nvSpPr>
          <p:cNvPr id="9" name="מציין מיקום טקסט 2"/>
          <p:cNvSpPr txBox="1">
            <a:spLocks/>
          </p:cNvSpPr>
          <p:nvPr/>
        </p:nvSpPr>
        <p:spPr>
          <a:xfrm>
            <a:off x="471996" y="2449618"/>
            <a:ext cx="8508629" cy="1109960"/>
          </a:xfrm>
          <a:prstGeom prst="rect">
            <a:avLst/>
          </a:prstGeom>
        </p:spPr>
        <p:txBody>
          <a:bodyPr/>
          <a:lstStyle>
            <a:lvl1pPr marL="360000" indent="-360000" algn="r" defTabSz="457200" rtl="1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r" defTabSz="457200" rtl="1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r" defTabSz="457200" rtl="1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r" defTabSz="457200" rtl="1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457200" rtl="1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dirty="0" smtClean="0">
              <a:solidFill>
                <a:srgbClr val="000000"/>
              </a:solidFill>
            </a:endParaRPr>
          </a:p>
          <a:p>
            <a:r>
              <a:rPr lang="he-IL" sz="2000" dirty="0" smtClean="0">
                <a:solidFill>
                  <a:srgbClr val="000000"/>
                </a:solidFill>
              </a:rPr>
              <a:t> בסכום זה אפשר לרכוש את החברות הנ"ל ועוד יישאר עודף בכיס</a:t>
            </a:r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46015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2600" b="0" dirty="0" smtClean="0"/>
              <a:t>הסטת </a:t>
            </a:r>
            <a:r>
              <a:rPr lang="he-IL" sz="2600" b="0" dirty="0"/>
              <a:t>תשלומי </a:t>
            </a:r>
            <a:r>
              <a:rPr lang="he-IL" sz="2600" b="0" dirty="0" err="1"/>
              <a:t>מס"ב</a:t>
            </a:r>
            <a:endParaRPr lang="he-IL" sz="2600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מלבן 4"/>
          <p:cNvSpPr/>
          <p:nvPr/>
        </p:nvSpPr>
        <p:spPr>
          <a:xfrm>
            <a:off x="6669108" y="1197524"/>
            <a:ext cx="2074258" cy="453214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ביצוע </a:t>
            </a:r>
            <a:r>
              <a:rPr lang="he-IL" dirty="0" err="1" smtClean="0"/>
              <a:t>פ.יומן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1154862" y="2958977"/>
            <a:ext cx="2074258" cy="453214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קבלת אישור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1161512" y="2146157"/>
            <a:ext cx="2074258" cy="453214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העברת קובץ </a:t>
            </a:r>
            <a:r>
              <a:rPr lang="he-IL" dirty="0" err="1" smtClean="0"/>
              <a:t>למס"ב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1154862" y="1205318"/>
            <a:ext cx="2074258" cy="453214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הפקת קובץ תשלומים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3911985" y="1205318"/>
            <a:ext cx="2074258" cy="453214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עדכון קובץ ספקים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161510" y="3771798"/>
            <a:ext cx="2074258" cy="453214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שידור קובץ </a:t>
            </a:r>
            <a:r>
              <a:rPr lang="he-IL" dirty="0" err="1" smtClean="0"/>
              <a:t>המס"ב</a:t>
            </a:r>
            <a:endParaRPr lang="he-IL" dirty="0"/>
          </a:p>
        </p:txBody>
      </p:sp>
      <p:sp>
        <p:nvSpPr>
          <p:cNvPr id="11" name="אליפסה 10"/>
          <p:cNvSpPr/>
          <p:nvPr/>
        </p:nvSpPr>
        <p:spPr>
          <a:xfrm>
            <a:off x="4368203" y="1951534"/>
            <a:ext cx="1381059" cy="1072055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/>
              <a:t>שינוי פרטי חשבון הבנק של הספק</a:t>
            </a:r>
            <a:endParaRPr lang="he-IL" sz="1400" dirty="0"/>
          </a:p>
        </p:txBody>
      </p:sp>
      <p:sp>
        <p:nvSpPr>
          <p:cNvPr id="12" name="אליפסה 11"/>
          <p:cNvSpPr/>
          <p:nvPr/>
        </p:nvSpPr>
        <p:spPr>
          <a:xfrm>
            <a:off x="7015707" y="3500996"/>
            <a:ext cx="1381059" cy="1072055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/>
              <a:t>זיכוי חשבון הספק ע"י יצירת </a:t>
            </a:r>
            <a:r>
              <a:rPr lang="he-IL" sz="1400" dirty="0" err="1" smtClean="0"/>
              <a:t>פ.יומן</a:t>
            </a:r>
            <a:endParaRPr lang="he-IL" sz="1400" dirty="0"/>
          </a:p>
        </p:txBody>
      </p:sp>
      <p:sp>
        <p:nvSpPr>
          <p:cNvPr id="13" name="מלבן 12"/>
          <p:cNvSpPr/>
          <p:nvPr/>
        </p:nvSpPr>
        <p:spPr>
          <a:xfrm>
            <a:off x="4017054" y="3771798"/>
            <a:ext cx="1633306" cy="529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ח' הוצ' הפרשי שער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ז' ספק</a:t>
            </a:r>
            <a:endParaRPr lang="he-IL" sz="1400" dirty="0">
              <a:solidFill>
                <a:schemeClr val="tx1"/>
              </a:solidFill>
            </a:endParaRPr>
          </a:p>
        </p:txBody>
      </p:sp>
      <p:sp>
        <p:nvSpPr>
          <p:cNvPr id="15" name="סוגר מסולסל שמאלי 14"/>
          <p:cNvSpPr/>
          <p:nvPr/>
        </p:nvSpPr>
        <p:spPr>
          <a:xfrm rot="10800000">
            <a:off x="5592240" y="3771797"/>
            <a:ext cx="252550" cy="740412"/>
          </a:xfrm>
          <a:prstGeom prst="leftBrace">
            <a:avLst>
              <a:gd name="adj1" fmla="val 8333"/>
              <a:gd name="adj2" fmla="val 492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 flipH="1">
            <a:off x="6053957" y="1424131"/>
            <a:ext cx="5423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rtl="1"/>
            <a:endParaRPr 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61"/>
          <p:cNvSpPr>
            <a:spLocks noChangeShapeType="1"/>
          </p:cNvSpPr>
          <p:nvPr/>
        </p:nvSpPr>
        <p:spPr bwMode="auto">
          <a:xfrm flipH="1">
            <a:off x="3296834" y="1422543"/>
            <a:ext cx="5787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rtl="1"/>
            <a:endParaRPr 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 flipH="1">
            <a:off x="2211116" y="1729250"/>
            <a:ext cx="0" cy="310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rtl="1"/>
            <a:endParaRPr 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61"/>
          <p:cNvSpPr>
            <a:spLocks noChangeShapeType="1"/>
          </p:cNvSpPr>
          <p:nvPr/>
        </p:nvSpPr>
        <p:spPr bwMode="auto">
          <a:xfrm flipH="1">
            <a:off x="2211116" y="2654913"/>
            <a:ext cx="0" cy="2548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rtl="1"/>
            <a:endParaRPr 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 flipH="1">
            <a:off x="2209804" y="3456334"/>
            <a:ext cx="0" cy="2548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rtl="1"/>
            <a:endParaRPr 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חץ ימינה 20"/>
          <p:cNvSpPr/>
          <p:nvPr/>
        </p:nvSpPr>
        <p:spPr>
          <a:xfrm>
            <a:off x="3296834" y="2276541"/>
            <a:ext cx="1010305" cy="322830"/>
          </a:xfrm>
          <a:prstGeom prst="rightArrow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2" name="חץ ימינה 21"/>
          <p:cNvSpPr/>
          <p:nvPr/>
        </p:nvSpPr>
        <p:spPr>
          <a:xfrm rot="5400000">
            <a:off x="6885834" y="2430376"/>
            <a:ext cx="1640804" cy="322830"/>
          </a:xfrm>
          <a:prstGeom prst="rightArrow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7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/>
              <a:t>בקרות </a:t>
            </a:r>
            <a:r>
              <a:rPr lang="he-IL" sz="2600" b="0" dirty="0"/>
              <a:t>למניעת מעילות בתשלומים המבוצעים </a:t>
            </a:r>
            <a:r>
              <a:rPr lang="he-IL" sz="2600" b="0" dirty="0" smtClean="0"/>
              <a:t>באמצעות </a:t>
            </a:r>
            <a:r>
              <a:rPr lang="he-IL" sz="2600" b="0" dirty="0" err="1"/>
              <a:t>מס"ב</a:t>
            </a:r>
            <a:endParaRPr lang="he-IL" sz="2600" b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  <a:latin typeface="Arial" pitchFamily="34" charset="0"/>
              </a:rPr>
              <a:t> בקרה על שינוי של חשבונות בנק ופרטי ספקים.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  <a:latin typeface="Arial" pitchFamily="34" charset="0"/>
              </a:rPr>
              <a:t> הצלבה בין מספרי חשבון בנק זהים של ספקים שונים ו/או עובדים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solidFill>
                  <a:srgbClr val="000000"/>
                </a:solidFill>
                <a:latin typeface="Arial" pitchFamily="34" charset="0"/>
              </a:rPr>
              <a:t>הפרדה בין: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he-IL" sz="2000" dirty="0">
                <a:solidFill>
                  <a:srgbClr val="000000"/>
                </a:solidFill>
                <a:latin typeface="Arial" pitchFamily="34" charset="0"/>
              </a:rPr>
              <a:t> הגורם האחראי על הרישום החשבונאי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he-IL" sz="2000" dirty="0">
                <a:solidFill>
                  <a:srgbClr val="000000"/>
                </a:solidFill>
                <a:latin typeface="Arial" pitchFamily="34" charset="0"/>
              </a:rPr>
              <a:t> הגורם האחראי על הכנת התשלומים</a:t>
            </a:r>
          </a:p>
          <a:p>
            <a:pPr marL="0" lvl="1"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  <a:latin typeface="Arial" pitchFamily="34" charset="0"/>
              </a:rPr>
              <a:t> הגבלת הגישה לספריה בה נשמר קובץ </a:t>
            </a:r>
            <a:r>
              <a:rPr lang="he-IL" sz="2000" dirty="0" err="1">
                <a:solidFill>
                  <a:srgbClr val="000000"/>
                </a:solidFill>
                <a:latin typeface="Arial" pitchFamily="34" charset="0"/>
              </a:rPr>
              <a:t>המס"ב</a:t>
            </a:r>
            <a:r>
              <a:rPr lang="he-IL" sz="20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4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806777" y="1389300"/>
            <a:ext cx="4020100" cy="360099"/>
          </a:xfrm>
        </p:spPr>
        <p:txBody>
          <a:bodyPr/>
          <a:lstStyle/>
          <a:p>
            <a:r>
              <a:rPr lang="he-IL" sz="2600" b="0" dirty="0" smtClean="0"/>
              <a:t>כיצד </a:t>
            </a:r>
            <a:r>
              <a:rPr lang="he-IL" sz="2600" b="0" dirty="0"/>
              <a:t>מתמודדים עם התופעה</a:t>
            </a:r>
            <a:r>
              <a:rPr lang="he-IL" sz="2600" b="0" dirty="0">
                <a:solidFill>
                  <a:srgbClr val="C30045"/>
                </a:solidFill>
              </a:rPr>
              <a:t> </a:t>
            </a:r>
            <a:endParaRPr lang="he-IL" sz="2600" b="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0" y="1272058"/>
            <a:ext cx="3440924" cy="34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/>
              <a:t>תוכנית </a:t>
            </a:r>
            <a:r>
              <a:rPr lang="he-IL" sz="2600" b="0" dirty="0"/>
              <a:t>מתמשכת למניעת הונאות ומעילות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sz="2000" dirty="0"/>
              <a:t>תוכנית מתמשכת למניעת הונאות ומעילות הינה חלק מ-</a:t>
            </a:r>
            <a:r>
              <a:rPr lang="en-US" sz="2000" dirty="0">
                <a:cs typeface="Arial" pitchFamily="34" charset="0"/>
              </a:rPr>
              <a:t>Entity Level Controls</a:t>
            </a:r>
            <a:r>
              <a:rPr lang="he-IL" sz="2000" dirty="0"/>
              <a:t> ומהווה חלק אינטגראלי מניהול הסיכונים בארגון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התוכנית משמשת ככלי המסייע לארגון להתמודד עם סיכוני הונאות ומעילות טרום התרחשותם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התוכנית מתמקדת בתהליכי עבודה המוגדרים כבעלי רמת חשיפה גבוהה</a:t>
            </a:r>
          </a:p>
          <a:p>
            <a:pPr>
              <a:buClr>
                <a:schemeClr val="tx1"/>
              </a:buClr>
            </a:pPr>
            <a:endParaRPr lang="en-US" sz="2000" dirty="0">
              <a:cs typeface="Arial" pitchFamily="34" charset="0"/>
            </a:endParaRPr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69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altLang="en-US" sz="2600" b="0" dirty="0" smtClean="0"/>
              <a:t>בניית </a:t>
            </a:r>
            <a:r>
              <a:rPr lang="he-IL" altLang="en-US" sz="2600" b="0" dirty="0"/>
              <a:t>תוכנית עבודה רב שנתית למניעת הונאות ומעילות</a:t>
            </a:r>
            <a:endParaRPr lang="he-IL" sz="2600" b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he-IL" altLang="en-US" sz="2000" dirty="0">
                <a:cs typeface="Arial" charset="0"/>
              </a:rPr>
              <a:t> </a:t>
            </a:r>
            <a:r>
              <a:rPr lang="he-IL" altLang="en-US" sz="2000" dirty="0">
                <a:solidFill>
                  <a:srgbClr val="000000"/>
                </a:solidFill>
                <a:cs typeface="Arial" charset="0"/>
              </a:rPr>
              <a:t>בהתאם לתרחישי המעילות שאותרו, עורך הארגון תוכנית עבודה רב שנתית לצורך חיזוק מערך הבקרה. תו</a:t>
            </a:r>
            <a:r>
              <a:rPr lang="he-IL" sz="2000" dirty="0">
                <a:solidFill>
                  <a:srgbClr val="000000"/>
                </a:solidFill>
              </a:rPr>
              <a:t>כנית העבודה תתמקד בשלושה מישורים עיקריים: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יישום בקרות-על ברמת הארגון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שימוש בבקרות מונעות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שימוש בבקרות מגלות</a:t>
            </a:r>
          </a:p>
          <a:p>
            <a:pPr>
              <a:lnSpc>
                <a:spcPct val="150000"/>
              </a:lnSpc>
              <a:buNone/>
            </a:pPr>
            <a:endParaRPr lang="he-IL" altLang="en-US" sz="2000" dirty="0">
              <a:cs typeface="Arial" charset="0"/>
            </a:endParaRPr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3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 smtClean="0"/>
              <a:t>דוגמאות </a:t>
            </a:r>
            <a:r>
              <a:rPr lang="he-IL" sz="2600" b="0" dirty="0" smtClean="0"/>
              <a:t>לבקרות - על </a:t>
            </a:r>
            <a:r>
              <a:rPr lang="he-IL" sz="2600" b="0" dirty="0"/>
              <a:t>ה</a:t>
            </a:r>
            <a:r>
              <a:rPr lang="he-IL" sz="2600" b="0" dirty="0" smtClean="0"/>
              <a:t>ארגון</a:t>
            </a:r>
            <a:endParaRPr lang="he-IL" sz="2600" b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471996" y="1466849"/>
            <a:ext cx="8206318" cy="3228976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he-IL" altLang="en-US" sz="2000" dirty="0">
                <a:solidFill>
                  <a:srgbClr val="000000"/>
                </a:solidFill>
                <a:cs typeface="Arial" charset="0"/>
              </a:rPr>
              <a:t>קיום קוד אתי המגדיר נורמות התנהגות הנדרשות מעובדי הארגון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קיום קו חם המאפשר ערוץ מידע ישיר בין הנהלת החברה לבין עובדיה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התווית מדיניות גיוס עובדים אחידה הכוללת עריכת בדיקות רקע למועמדים</a:t>
            </a:r>
          </a:p>
          <a:p>
            <a:pPr marL="0" indent="0">
              <a:buNone/>
            </a:pPr>
            <a:endParaRPr lang="he-IL" sz="2000" dirty="0"/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7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/>
              <a:t>דוגמאות לבקרות מונעות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471996" y="1203325"/>
            <a:ext cx="8206318" cy="3228976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הפרדת תפקידים בין הפונקציה האחראית על ביצוע התשלומים בארגון לבין הגורם המבצע התאמת בנקים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חסימה ממוכנת לאפשרות לבצע "החייאה" לעובד שעזב את הארגון במערכת השכר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חסימה הרשאותיהם של גורמים לא רלוונטיים בתהליך הרכש (לדוגמא הפקת הזמנת רכש על ידי מנהלת חשבונות)</a:t>
            </a:r>
          </a:p>
          <a:p>
            <a:pPr marL="0" indent="0">
              <a:buNone/>
            </a:pPr>
            <a:endParaRPr lang="he-IL" sz="2000" dirty="0"/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5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/>
              <a:t>דוגמאות לבקרות מגלות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471996" y="1204540"/>
            <a:ext cx="8206318" cy="3228976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בדיקת התאמה בין הנתונים המוצגים בדוחות הכספיים לבין הנתונים הקיימים במערכות הארגון (לדוגמה, בדיקה כי הפקודות הנוספות שקיבלו ביטוי בדוחות הכספיים נרשמו גם במערכת הנהלת החשבונות)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ביצוע בקרות ממוחשבות לאיתור ספקים/ עובדים פיקטיביים (לדוגמה, איתור מספרי חשבונות בנק כפולים)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</a:rPr>
              <a:t>הפקת דוחות לתנועות חריגות במלאי</a:t>
            </a:r>
            <a:endParaRPr lang="he-IL" sz="2000" dirty="0"/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7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1"/>
          <p:cNvSpPr>
            <a:spLocks noGrp="1"/>
          </p:cNvSpPr>
          <p:nvPr>
            <p:ph type="subTitle" idx="1"/>
          </p:nvPr>
        </p:nvSpPr>
        <p:spPr>
          <a:xfrm>
            <a:off x="2160326" y="492868"/>
            <a:ext cx="6529716" cy="4108740"/>
          </a:xfrm>
        </p:spPr>
        <p:txBody>
          <a:bodyPr/>
          <a:lstStyle/>
          <a:p>
            <a:pPr algn="r"/>
            <a:r>
              <a:rPr lang="he-IL" sz="4800" dirty="0">
                <a:solidFill>
                  <a:srgbClr val="FFFFFF"/>
                </a:solidFill>
              </a:rPr>
              <a:t>תודה על ההקשבה</a:t>
            </a:r>
          </a:p>
          <a:p>
            <a:pPr algn="ctr"/>
            <a:endParaRPr lang="he-IL" sz="1800" dirty="0">
              <a:solidFill>
                <a:srgbClr val="FFFFFF"/>
              </a:solidFill>
            </a:endParaRPr>
          </a:p>
          <a:p>
            <a:pPr algn="ctr"/>
            <a:endParaRPr lang="he-IL" sz="1800" dirty="0">
              <a:solidFill>
                <a:srgbClr val="FFFFFF"/>
              </a:solidFill>
            </a:endParaRPr>
          </a:p>
          <a:p>
            <a:pPr algn="ctr"/>
            <a:endParaRPr lang="he-IL" sz="1800" dirty="0">
              <a:solidFill>
                <a:srgbClr val="FFFFFF"/>
              </a:solidFill>
            </a:endParaRPr>
          </a:p>
          <a:p>
            <a:pPr algn="r" rtl="1"/>
            <a:r>
              <a:rPr lang="he-IL" sz="1800" b="1" dirty="0">
                <a:solidFill>
                  <a:srgbClr val="FFFFFF"/>
                </a:solidFill>
              </a:rPr>
              <a:t>לפרטים נוספים:</a:t>
            </a:r>
            <a:endParaRPr lang="en-US" sz="1800" b="1" dirty="0">
              <a:solidFill>
                <a:srgbClr val="FFFFFF"/>
              </a:solidFill>
            </a:endParaRPr>
          </a:p>
          <a:p>
            <a:pPr algn="r" rtl="1"/>
            <a:r>
              <a:rPr lang="he-IL" sz="1800" dirty="0">
                <a:solidFill>
                  <a:srgbClr val="FFFFFF"/>
                </a:solidFill>
              </a:rPr>
              <a:t>רו"ח שי מדינה, שותף, מנהל מחלקת ביקורת חקירתית</a:t>
            </a:r>
            <a:endParaRPr lang="en-US" sz="1800" dirty="0">
              <a:solidFill>
                <a:srgbClr val="FFFFFF"/>
              </a:solidFill>
            </a:endParaRPr>
          </a:p>
          <a:p>
            <a:pPr algn="r" rtl="1"/>
            <a:r>
              <a:rPr lang="he-IL" sz="1800" dirty="0">
                <a:solidFill>
                  <a:srgbClr val="FFFFFF"/>
                </a:solidFill>
              </a:rPr>
              <a:t>טל': 03-7106555</a:t>
            </a:r>
            <a:br>
              <a:rPr lang="he-IL" sz="1800" dirty="0">
                <a:solidFill>
                  <a:srgbClr val="FFFFFF"/>
                </a:solidFill>
              </a:rPr>
            </a:br>
            <a:r>
              <a:rPr lang="he-IL" sz="1800" dirty="0">
                <a:solidFill>
                  <a:srgbClr val="FFFFFF"/>
                </a:solidFill>
              </a:rPr>
              <a:t>דוא"ל:</a:t>
            </a:r>
            <a:r>
              <a:rPr lang="he-IL" sz="1800" b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Shay.Medina@il.gt.com</a:t>
            </a:r>
          </a:p>
          <a:p>
            <a:pPr algn="ctr"/>
            <a:endParaRPr lang="he-IL" sz="1800" dirty="0"/>
          </a:p>
          <a:p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26861154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600" b="0" dirty="0"/>
              <a:t>נזקים אחרים שאינם כספיים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e-IL" sz="2000" dirty="0"/>
              <a:t>פגיעה במוניטין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2000" dirty="0"/>
              <a:t>פגיעה בסביבת העבודה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2000" dirty="0"/>
              <a:t>פגיעה באמון במנהלים ועובדים</a:t>
            </a:r>
          </a:p>
          <a:p>
            <a:endParaRPr lang="he-IL" sz="200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" y="1330610"/>
            <a:ext cx="4815661" cy="271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4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71996" y="113629"/>
            <a:ext cx="8203692" cy="843754"/>
          </a:xfrm>
        </p:spPr>
        <p:txBody>
          <a:bodyPr>
            <a:normAutofit/>
          </a:bodyPr>
          <a:lstStyle/>
          <a:p>
            <a:r>
              <a:rPr lang="he-IL" sz="2600" b="0" dirty="0"/>
              <a:t>היקף הנזק הממוצע הנגרם ממעילות והנאות לפי סקר שנערך על ידי </a:t>
            </a:r>
            <a:r>
              <a:rPr lang="he-IL" sz="2600" b="0" dirty="0" err="1"/>
              <a:t>פאהן</a:t>
            </a:r>
            <a:r>
              <a:rPr lang="he-IL" sz="2600" b="0" dirty="0"/>
              <a:t> קנה בשנת 2017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1"/>
          </p:nvPr>
        </p:nvSpPr>
        <p:spPr>
          <a:xfrm>
            <a:off x="5404418" y="1038832"/>
            <a:ext cx="3271067" cy="3228976"/>
          </a:xfrm>
        </p:spPr>
        <p:txBody>
          <a:bodyPr/>
          <a:lstStyle/>
          <a:p>
            <a:pPr marL="0" indent="0" algn="just">
              <a:buNone/>
            </a:pPr>
            <a:r>
              <a:rPr lang="he-IL" sz="2000" dirty="0"/>
              <a:t>עפ"י הסקר שבוצע ע"י </a:t>
            </a:r>
            <a:r>
              <a:rPr lang="he-IL" sz="2000" dirty="0" err="1"/>
              <a:t>פאהן</a:t>
            </a:r>
            <a:r>
              <a:rPr lang="he-IL" sz="2000" dirty="0"/>
              <a:t> קנה ניהול סיכונים בשנת 2017, נמצא כי 63% ממקרי המעילות היקף הנזק הנגרם עלה על סכום של מיליון ₪</a:t>
            </a:r>
          </a:p>
          <a:p>
            <a:endParaRPr lang="he-IL" sz="200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7" y="957383"/>
            <a:ext cx="4478409" cy="353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2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2600" b="0" dirty="0"/>
              <a:t>סוגי הונאות בהתאם לסקר שבוצע ע"י </a:t>
            </a:r>
            <a:r>
              <a:rPr lang="he-IL" sz="2600" b="0" dirty="0" err="1"/>
              <a:t>פאהן</a:t>
            </a:r>
            <a:r>
              <a:rPr lang="he-IL" sz="2600" b="0" dirty="0"/>
              <a:t> קנה בשנת 2017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478873610"/>
              </p:ext>
            </p:extLst>
          </p:nvPr>
        </p:nvGraphicFramePr>
        <p:xfrm>
          <a:off x="471996" y="1203325"/>
          <a:ext cx="8117057" cy="353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16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altLang="en-US" sz="2600" b="0" dirty="0"/>
              <a:t>מעילה שהוסוותה על ידי הונאה חשבונאית</a:t>
            </a:r>
            <a:endParaRPr lang="he-IL" sz="2600" b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778212" y="958793"/>
            <a:ext cx="7900101" cy="3492500"/>
          </a:xfrm>
        </p:spPr>
        <p:txBody>
          <a:bodyPr/>
          <a:lstStyle/>
          <a:p>
            <a:pPr marL="0" indent="0">
              <a:buNone/>
            </a:pPr>
            <a:r>
              <a:rPr lang="he-IL" altLang="en-US" sz="2000" dirty="0">
                <a:cs typeface="Arial" charset="0"/>
              </a:rPr>
              <a:t>מנהל כספים מעל בכספי החברה באמצעות זיוף טופסי העברה בנקאית שנשלחה בפקס לבנק וזאת במשך מספר שנים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1727901" y="1715288"/>
            <a:ext cx="7037408" cy="3133398"/>
            <a:chOff x="1966116" y="857250"/>
            <a:chExt cx="5286375" cy="6000750"/>
          </a:xfrm>
        </p:grpSpPr>
        <p:grpSp>
          <p:nvGrpSpPr>
            <p:cNvPr id="6" name="קבוצה 5"/>
            <p:cNvGrpSpPr/>
            <p:nvPr/>
          </p:nvGrpSpPr>
          <p:grpSpPr>
            <a:xfrm>
              <a:off x="1966116" y="857250"/>
              <a:ext cx="5286375" cy="6000750"/>
              <a:chOff x="1763713" y="884634"/>
              <a:chExt cx="5286375" cy="6000750"/>
            </a:xfrm>
          </p:grpSpPr>
          <p:pic>
            <p:nvPicPr>
              <p:cNvPr id="8" name="Picture 4" descr="13">
                <a:hlinkClick r:id="rId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713" y="884634"/>
                <a:ext cx="5286375" cy="600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5219700" y="2492771"/>
                <a:ext cx="1439863" cy="1428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5435600" y="2708671"/>
                <a:ext cx="1439863" cy="1428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5435600" y="2851546"/>
                <a:ext cx="1439863" cy="1428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5940425" y="4796234"/>
                <a:ext cx="546100" cy="1000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מלבן 6"/>
            <p:cNvSpPr/>
            <p:nvPr/>
          </p:nvSpPr>
          <p:spPr bwMode="auto">
            <a:xfrm>
              <a:off x="2195736" y="2608262"/>
              <a:ext cx="1368152" cy="243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1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altLang="en-US" sz="2600" b="0" dirty="0"/>
              <a:t>מעילה שהוסוותה על ידי הונאה חשבונאית</a:t>
            </a:r>
            <a:endParaRPr lang="he-IL" sz="2600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6842" y="1203326"/>
            <a:ext cx="8413014" cy="3166876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marL="342900" indent="-342900" algn="r" rtl="1">
              <a:lnSpc>
                <a:spcPct val="17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altLang="en-US" sz="2000" dirty="0">
                <a:solidFill>
                  <a:srgbClr val="000000"/>
                </a:solidFill>
                <a:latin typeface="Arial"/>
              </a:rPr>
              <a:t>לצורך הסוואת המעילה מנהל הכספים רשם במערכת הנהלת החשבונות של החברה פקודת יומן פיקטיביות המסייעות לסגירת התאמת הבנק</a:t>
            </a:r>
          </a:p>
          <a:p>
            <a:pPr algn="r" rtl="1">
              <a:lnSpc>
                <a:spcPct val="170000"/>
              </a:lnSpc>
              <a:spcBef>
                <a:spcPct val="20000"/>
              </a:spcBef>
              <a:defRPr/>
            </a:pPr>
            <a:r>
              <a:rPr lang="he-IL" altLang="en-US" sz="2400" i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חובה – קניות			</a:t>
            </a:r>
            <a:r>
              <a:rPr lang="he-IL" altLang="en-US" sz="2400" i="1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חובה </a:t>
            </a:r>
            <a:r>
              <a:rPr lang="he-IL" altLang="en-US" sz="2400" i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הוצאות מימון</a:t>
            </a:r>
            <a:r>
              <a:rPr lang="en-US" altLang="en-US" sz="2400" i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en-US" sz="2400" i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sz="2400" i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זכות – בנק</a:t>
            </a:r>
            <a:r>
              <a:rPr lang="he-IL" altLang="en-US" sz="2200" dirty="0">
                <a:solidFill>
                  <a:srgbClr val="000000">
                    <a:tint val="75000"/>
                  </a:srgbClr>
                </a:solidFill>
                <a:latin typeface="Arial"/>
              </a:rPr>
              <a:t>			</a:t>
            </a:r>
            <a:r>
              <a:rPr lang="he-IL" altLang="en-US" sz="2200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                </a:t>
            </a:r>
            <a:r>
              <a:rPr lang="he-IL" altLang="en-US" sz="2400" i="1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זכות </a:t>
            </a:r>
            <a:r>
              <a:rPr lang="he-IL" altLang="en-US" sz="2400" i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בנק		</a:t>
            </a:r>
            <a:endParaRPr lang="he-IL" altLang="en-US" sz="3200" dirty="0">
              <a:solidFill>
                <a:srgbClr val="000000">
                  <a:tint val="75000"/>
                </a:srgbClr>
              </a:solidFill>
              <a:latin typeface="Arial"/>
            </a:endParaRPr>
          </a:p>
          <a:p>
            <a:pPr algn="ctr" rtl="1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None/>
              <a:defRPr/>
            </a:pPr>
            <a:endParaRPr lang="en-US" altLang="en-US" sz="2400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סוגר מסולסל שמאלי 5"/>
          <p:cNvSpPr/>
          <p:nvPr/>
        </p:nvSpPr>
        <p:spPr>
          <a:xfrm>
            <a:off x="6942474" y="2579540"/>
            <a:ext cx="252550" cy="1027611"/>
          </a:xfrm>
          <a:prstGeom prst="leftBrace">
            <a:avLst>
              <a:gd name="adj1" fmla="val 8333"/>
              <a:gd name="adj2" fmla="val 492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סוגר מסולסל שמאלי 6"/>
          <p:cNvSpPr/>
          <p:nvPr/>
        </p:nvSpPr>
        <p:spPr>
          <a:xfrm>
            <a:off x="2338237" y="2527285"/>
            <a:ext cx="252550" cy="1027611"/>
          </a:xfrm>
          <a:prstGeom prst="leftBrace">
            <a:avLst>
              <a:gd name="adj1" fmla="val 8333"/>
              <a:gd name="adj2" fmla="val 492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6846" y="2779481"/>
            <a:ext cx="182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20,000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₪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1458" y="2779481"/>
            <a:ext cx="182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10,000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₪ </a:t>
            </a:r>
          </a:p>
        </p:txBody>
      </p:sp>
    </p:spTree>
    <p:extLst>
      <p:ext uri="{BB962C8B-B14F-4D97-AF65-F5344CB8AC3E}">
        <p14:creationId xmlns:p14="http://schemas.microsoft.com/office/powerpoint/2010/main" val="5802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altLang="en-US" sz="2600" b="0" dirty="0"/>
              <a:t>מעילה שהוסוותה על ידי הונאה חשבונאית</a:t>
            </a:r>
            <a:endParaRPr lang="he-IL" sz="2600" b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471996" y="1194522"/>
            <a:ext cx="8206318" cy="330811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altLang="en-US" sz="2000" dirty="0">
                <a:cs typeface="Arial" charset="0"/>
              </a:rPr>
              <a:t>בכדי להציג תמונה ורודה על מצב החברה בפני בעלי המניות ונותני האשראי, מנהל הכספים "ניפח" את שווי המלאי בגיליונות האקסל ששימשו לצורך הכנת הדוחות הכספיים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altLang="en-US" sz="2000" dirty="0">
                <a:cs typeface="Arial" charset="0"/>
              </a:rPr>
              <a:t>גיליונות האקסל שכללו נתוני מלאי "מנופחים" הועברו </a:t>
            </a:r>
            <a:r>
              <a:rPr lang="he-IL" altLang="en-US" sz="2000" dirty="0" err="1">
                <a:cs typeface="Arial" charset="0"/>
              </a:rPr>
              <a:t>לחשבת</a:t>
            </a:r>
            <a:r>
              <a:rPr lang="he-IL" altLang="en-US" sz="2000" dirty="0">
                <a:cs typeface="Arial" charset="0"/>
              </a:rPr>
              <a:t> שערכה את הדוחות הכספיים ולרו"ח שערך את הביקורת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altLang="en-US" sz="2000" dirty="0">
                <a:cs typeface="Arial" charset="0"/>
              </a:rPr>
              <a:t>בסיום החקירה נמצא כי שווי המלאי במערכות החברה היה נמוך מזה שהוצג בדוחות הכספיים של החברה</a:t>
            </a:r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7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9764" y="194837"/>
            <a:ext cx="8203692" cy="843754"/>
          </a:xfrm>
        </p:spPr>
        <p:txBody>
          <a:bodyPr>
            <a:noAutofit/>
          </a:bodyPr>
          <a:lstStyle/>
          <a:p>
            <a:r>
              <a:rPr lang="he-IL" altLang="en-US" sz="2600" b="0" dirty="0"/>
              <a:t>"ניפוח" מלאי לצורך הגדלה מלאכותית של התוצאות הכספיות</a:t>
            </a:r>
            <a:endParaRPr lang="he-IL" sz="2600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75822"/>
              </p:ext>
            </p:extLst>
          </p:nvPr>
        </p:nvGraphicFramePr>
        <p:xfrm>
          <a:off x="1311690" y="1359391"/>
          <a:ext cx="5230821" cy="329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1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478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rgbClr val="FFFFFF"/>
                          </a:solidFill>
                        </a:rPr>
                        <a:t>סעיף בדוח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solidFill>
                            <a:srgbClr val="FFFFFF"/>
                          </a:solidFill>
                        </a:rPr>
                        <a:t>סכום כספי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7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מכירות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1,000,000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78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עלות המכר: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78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               מלאי פתיחה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150,000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78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               קניות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500,000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478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               שכר עבודה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250,000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15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               (מלאי סגירה)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(350,000)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47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(סה"כ</a:t>
                      </a:r>
                      <a:r>
                        <a:rPr lang="he-IL" b="1" baseline="0" dirty="0"/>
                        <a:t> עלות המכר)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(550,000)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7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רווח גולמי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450,000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הסבר מלבני 6"/>
          <p:cNvSpPr/>
          <p:nvPr/>
        </p:nvSpPr>
        <p:spPr bwMode="auto">
          <a:xfrm>
            <a:off x="6709804" y="879531"/>
            <a:ext cx="2233652" cy="1261242"/>
          </a:xfrm>
          <a:prstGeom prst="wedgeRectCallout">
            <a:avLst>
              <a:gd name="adj1" fmla="val -59091"/>
              <a:gd name="adj2" fmla="val 1028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he-IL" dirty="0">
                <a:solidFill>
                  <a:srgbClr val="FFFFFF"/>
                </a:solidFill>
              </a:rPr>
              <a:t>להלן תמצית הדוח הכספי בהתבסס על שווי המלאי "המנופח"</a:t>
            </a:r>
          </a:p>
        </p:txBody>
      </p:sp>
      <p:sp>
        <p:nvSpPr>
          <p:cNvPr id="8" name="הסבר מלבני 7"/>
          <p:cNvSpPr/>
          <p:nvPr/>
        </p:nvSpPr>
        <p:spPr bwMode="auto">
          <a:xfrm>
            <a:off x="7157544" y="2486362"/>
            <a:ext cx="1867892" cy="1671145"/>
          </a:xfrm>
          <a:prstGeom prst="wedgeRectCallout">
            <a:avLst>
              <a:gd name="adj1" fmla="val -88007"/>
              <a:gd name="adj2" fmla="val 299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he-IL" dirty="0">
                <a:solidFill>
                  <a:srgbClr val="FFFFFF"/>
                </a:solidFill>
              </a:rPr>
              <a:t>כך היה אמור להיראות הדוח הכספי במידה וערך המלאי היה מוצג כנדרש</a:t>
            </a:r>
          </a:p>
        </p:txBody>
      </p:sp>
      <p:sp>
        <p:nvSpPr>
          <p:cNvPr id="3" name="מלבן 2"/>
          <p:cNvSpPr/>
          <p:nvPr/>
        </p:nvSpPr>
        <p:spPr>
          <a:xfrm>
            <a:off x="930165" y="3599666"/>
            <a:ext cx="1317997" cy="27747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(200,000)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214411" y="3980994"/>
            <a:ext cx="1317997" cy="27747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(700,000)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214411" y="4316112"/>
            <a:ext cx="1317997" cy="27747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300,000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25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Title pages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I_Onscreen template_16x9_v3.potx" id="{3898A38E-6422-4F6A-BB9C-8067A28699DC}" vid="{B6D9E28D-6D46-4E81-B347-EE17EF923036}"/>
    </a:ext>
  </a:extLst>
</a:theme>
</file>

<file path=ppt/theme/theme2.xml><?xml version="1.0" encoding="utf-8"?>
<a:theme xmlns:a="http://schemas.openxmlformats.org/drawingml/2006/main" name="2_Dividers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I_Onscreen template_16x9_v3.potx" id="{3898A38E-6422-4F6A-BB9C-8067A28699DC}" vid="{59DD52F3-BD12-4A00-A148-44FC5517F83C}"/>
    </a:ext>
  </a:extLst>
</a:theme>
</file>

<file path=ppt/theme/theme3.xml><?xml version="1.0" encoding="utf-8"?>
<a:theme xmlns:a="http://schemas.openxmlformats.org/drawingml/2006/main" name="3_Content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I_Onscreen template_16x9_v3.potx" id="{3898A38E-6422-4F6A-BB9C-8067A28699DC}" vid="{32F66610-969D-4973-A444-EBA00A23F205}"/>
    </a:ext>
  </a:extLst>
</a:theme>
</file>

<file path=ppt/theme/theme4.xml><?xml version="1.0" encoding="utf-8"?>
<a:theme xmlns:a="http://schemas.openxmlformats.org/drawingml/2006/main" name="Office Theme">
  <a:themeElements>
    <a:clrScheme name="GT">
      <a:dk1>
        <a:sysClr val="windowText" lastClr="000000"/>
      </a:dk1>
      <a:lt1>
        <a:sysClr val="window" lastClr="FFFFFF"/>
      </a:lt1>
      <a:dk2>
        <a:srgbClr val="512178"/>
      </a:dk2>
      <a:lt2>
        <a:srgbClr val="D7CDC0"/>
      </a:lt2>
      <a:accent1>
        <a:srgbClr val="00ADC6"/>
      </a:accent1>
      <a:accent2>
        <a:srgbClr val="F18626"/>
      </a:accent2>
      <a:accent3>
        <a:srgbClr val="E62A32"/>
      </a:accent3>
      <a:accent4>
        <a:srgbClr val="9FC63B"/>
      </a:accent4>
      <a:accent5>
        <a:srgbClr val="E7E0D8"/>
      </a:accent5>
      <a:accent6>
        <a:srgbClr val="9B97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GTI_Onscreen template_16x9_v4</Template>
  <TotalTime>701</TotalTime>
  <Words>1229</Words>
  <Application>Microsoft Office PowerPoint</Application>
  <PresentationFormat>‫הצגה על המסך (16:9)</PresentationFormat>
  <Paragraphs>236</Paragraphs>
  <Slides>28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Calibri</vt:lpstr>
      <vt:lpstr>Courier New</vt:lpstr>
      <vt:lpstr>David</vt:lpstr>
      <vt:lpstr>Symbol</vt:lpstr>
      <vt:lpstr>Times New Roman</vt:lpstr>
      <vt:lpstr>Wingdings</vt:lpstr>
      <vt:lpstr>1_Title pages</vt:lpstr>
      <vt:lpstr>2_Dividers</vt:lpstr>
      <vt:lpstr>3_Content</vt:lpstr>
      <vt:lpstr>Office Theme</vt:lpstr>
      <vt:lpstr>מצגת של PowerPoint‏</vt:lpstr>
      <vt:lpstr>היקף הנזק כתוצאה ממעשי הונאות ומעילות עפ"י נתוני סקר שבוצע בשנת 2016 ע"י לשכת בוחני ההונאות העולמית ((ACFE</vt:lpstr>
      <vt:lpstr>נזקים אחרים שאינם כספיים</vt:lpstr>
      <vt:lpstr>היקף הנזק הממוצע הנגרם ממעילות והנאות לפי סקר שנערך על ידי פאהן קנה בשנת 2017</vt:lpstr>
      <vt:lpstr>סוגי הונאות בהתאם לסקר שבוצע ע"י פאהן קנה בשנת 2017 </vt:lpstr>
      <vt:lpstr>מעילה שהוסוותה על ידי הונאה חשבונאית</vt:lpstr>
      <vt:lpstr>מעילה שהוסוותה על ידי הונאה חשבונאית</vt:lpstr>
      <vt:lpstr>מעילה שהוסוותה על ידי הונאה חשבונאית</vt:lpstr>
      <vt:lpstr>"ניפוח" מלאי לצורך הגדלה מלאכותית של התוצאות הכספיות</vt:lpstr>
      <vt:lpstr>התפתחות תחום חקירת המעילות</vt:lpstr>
      <vt:lpstr>מתודולוגיה</vt:lpstr>
      <vt:lpstr>שלבי העבודה ביישום תוכנית מתמשכת למניעת הונאות ומעילות  Control Anti-fraud plan (CAFP)</vt:lpstr>
      <vt:lpstr> מקטע של מיפוי קבוצות סיכוני מעילות בתהליכי המלאי</vt:lpstr>
      <vt:lpstr> תרחישי מעילות בתהליכי ניהול המלאי - המרת פרטי מלאי</vt:lpstr>
      <vt:lpstr>תרחישי מעילות בתהליכי ניהול המלאי - המרת פרטי מלאי</vt:lpstr>
      <vt:lpstr> מקטע של מיפוי קבוצות סיכוני מעילות בתהליכי השכר</vt:lpstr>
      <vt:lpstr>תרחישי מעילות בתחום השכר – "החייאת" עובדים</vt:lpstr>
      <vt:lpstr>תרחישי מעילות בתחום השכר – "החייאת" עובדים </vt:lpstr>
      <vt:lpstr>מקטע של מיפוי קבוצות סיכוני מעילות באמצעי תשלום</vt:lpstr>
      <vt:lpstr>הסטת תשלומי מס"ב</vt:lpstr>
      <vt:lpstr>בקרות למניעת מעילות בתשלומים המבוצעים באמצעות מס"ב</vt:lpstr>
      <vt:lpstr>כיצד מתמודדים עם התופעה </vt:lpstr>
      <vt:lpstr>תוכנית מתמשכת למניעת הונאות ומעילות </vt:lpstr>
      <vt:lpstr>בניית תוכנית עבודה רב שנתית למניעת הונאות ומעילות</vt:lpstr>
      <vt:lpstr>דוגמאות לבקרות - על הארגון</vt:lpstr>
      <vt:lpstr>דוגמאות לבקרות מונעות</vt:lpstr>
      <vt:lpstr>דוגמאות לבקרות מגלות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Tzippi Carmel-Meir</dc:creator>
  <cp:lastModifiedBy>Reut Melamed</cp:lastModifiedBy>
  <cp:revision>72</cp:revision>
  <cp:lastPrinted>2017-03-06T12:25:00Z</cp:lastPrinted>
  <dcterms:created xsi:type="dcterms:W3CDTF">2017-06-14T14:06:27Z</dcterms:created>
  <dcterms:modified xsi:type="dcterms:W3CDTF">2018-11-20T13:54:41Z</dcterms:modified>
</cp:coreProperties>
</file>